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378"/>
    <p:restoredTop sz="94670"/>
  </p:normalViewPr>
  <p:slideViewPr>
    <p:cSldViewPr snapToGrid="0" snapToObjects="1">
      <p:cViewPr>
        <p:scale>
          <a:sx n="70" d="100"/>
          <a:sy n="70" d="100"/>
        </p:scale>
        <p:origin x="-850" y="-4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FCB0FD-1EDB-9D40-8A15-B58DD862262A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114A52-3948-4842-B94C-4BA5BA3818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904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2BE7A-7AB1-8141-AD3B-0004FAD80A35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356A1-BB32-E143-8341-8B01BD1AA3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90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2BE7A-7AB1-8141-AD3B-0004FAD80A35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356A1-BB32-E143-8341-8B01BD1AA3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62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2BE7A-7AB1-8141-AD3B-0004FAD80A35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356A1-BB32-E143-8341-8B01BD1AA3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229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2BE7A-7AB1-8141-AD3B-0004FAD80A35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356A1-BB32-E143-8341-8B01BD1AA3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12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2BE7A-7AB1-8141-AD3B-0004FAD80A35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356A1-BB32-E143-8341-8B01BD1AA3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12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2BE7A-7AB1-8141-AD3B-0004FAD80A35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356A1-BB32-E143-8341-8B01BD1AA3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184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2BE7A-7AB1-8141-AD3B-0004FAD80A35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356A1-BB32-E143-8341-8B01BD1AA3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83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2BE7A-7AB1-8141-AD3B-0004FAD80A35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356A1-BB32-E143-8341-8B01BD1AA3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497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2BE7A-7AB1-8141-AD3B-0004FAD80A35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356A1-BB32-E143-8341-8B01BD1AA3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583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2BE7A-7AB1-8141-AD3B-0004FAD80A35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356A1-BB32-E143-8341-8B01BD1AA3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75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2BE7A-7AB1-8141-AD3B-0004FAD80A35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356A1-BB32-E143-8341-8B01BD1AA3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280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2BE7A-7AB1-8141-AD3B-0004FAD80A35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B356A1-BB32-E143-8341-8B01BD1AA3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863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99877" y="2491064"/>
            <a:ext cx="1096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>
                <a:latin typeface="Arial" charset="0"/>
                <a:ea typeface="Arial" charset="0"/>
                <a:cs typeface="Arial" charset="0"/>
              </a:rPr>
              <a:t>30 cycles </a:t>
            </a:r>
            <a:endParaRPr lang="en-US" sz="16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99876" y="3004862"/>
            <a:ext cx="1096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28 cycles 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287798" y="2538046"/>
            <a:ext cx="12977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i="1" smtClean="0"/>
              <a:t>PdDUF231A</a:t>
            </a:r>
            <a:endParaRPr lang="en-US" i="1" dirty="0"/>
          </a:p>
        </p:txBody>
      </p:sp>
      <p:sp>
        <p:nvSpPr>
          <p:cNvPr id="26" name="Rectangle 25"/>
          <p:cNvSpPr/>
          <p:nvPr/>
        </p:nvSpPr>
        <p:spPr>
          <a:xfrm>
            <a:off x="2552436" y="3064082"/>
            <a:ext cx="9066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i="1" smtClean="0"/>
              <a:t>PdUBCc</a:t>
            </a:r>
            <a:endParaRPr lang="en-US" i="1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9146" y="2491064"/>
            <a:ext cx="4590288" cy="46329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8" name="Picture 27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9567" y="3017100"/>
            <a:ext cx="4590288" cy="46329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9" name="TextBox 28"/>
          <p:cNvSpPr txBox="1"/>
          <p:nvPr/>
        </p:nvSpPr>
        <p:spPr>
          <a:xfrm>
            <a:off x="3920039" y="2237431"/>
            <a:ext cx="5325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mtClean="0">
                <a:latin typeface="Arial" charset="0"/>
                <a:ea typeface="Arial" charset="0"/>
                <a:cs typeface="Arial" charset="0"/>
              </a:rPr>
              <a:t>WV94</a:t>
            </a:r>
            <a:endParaRPr lang="en-US" sz="10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06022" y="2199241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>
                <a:latin typeface="Arial" charset="0"/>
                <a:ea typeface="Arial" charset="0"/>
                <a:cs typeface="Arial" charset="0"/>
              </a:rPr>
              <a:t>neg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482805" y="2230019"/>
            <a:ext cx="38170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charset="0"/>
                <a:ea typeface="Arial" charset="0"/>
                <a:cs typeface="Arial" charset="0"/>
              </a:rPr>
              <a:t>1        2         3         4         5         6         7          8         9        10</a:t>
            </a:r>
            <a:endParaRPr lang="en-US" sz="1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578973" y="209036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*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154573" y="209819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*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21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20</Words>
  <Application>Microsoft Office PowerPoint</Application>
  <PresentationFormat>Custom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Chen, Jay</cp:lastModifiedBy>
  <cp:revision>17</cp:revision>
  <dcterms:created xsi:type="dcterms:W3CDTF">2016-12-16T20:15:09Z</dcterms:created>
  <dcterms:modified xsi:type="dcterms:W3CDTF">2017-12-08T18:00:16Z</dcterms:modified>
</cp:coreProperties>
</file>