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6"/>
    <p:restoredTop sz="94652"/>
  </p:normalViewPr>
  <p:slideViewPr>
    <p:cSldViewPr snapToGrid="0" snapToObjects="1">
      <p:cViewPr>
        <p:scale>
          <a:sx n="80" d="100"/>
          <a:sy n="80" d="100"/>
        </p:scale>
        <p:origin x="-802" y="-2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430D1-DF8C-2E4D-977B-E63B43BE872A}" type="datetimeFigureOut">
              <a:rPr lang="en-US" smtClean="0"/>
              <a:t>12/8/2017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8D0AA-6A47-4E42-8CF5-B95FCA40FB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097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430D1-DF8C-2E4D-977B-E63B43BE872A}" type="datetimeFigureOut">
              <a:rPr lang="en-US" smtClean="0"/>
              <a:t>12/8/2017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8D0AA-6A47-4E42-8CF5-B95FCA40FB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95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430D1-DF8C-2E4D-977B-E63B43BE872A}" type="datetimeFigureOut">
              <a:rPr lang="en-US" smtClean="0"/>
              <a:t>12/8/2017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8D0AA-6A47-4E42-8CF5-B95FCA40FB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360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430D1-DF8C-2E4D-977B-E63B43BE872A}" type="datetimeFigureOut">
              <a:rPr lang="en-US" smtClean="0"/>
              <a:t>12/8/2017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8D0AA-6A47-4E42-8CF5-B95FCA40FB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793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430D1-DF8C-2E4D-977B-E63B43BE872A}" type="datetimeFigureOut">
              <a:rPr lang="en-US" smtClean="0"/>
              <a:t>12/8/2017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8D0AA-6A47-4E42-8CF5-B95FCA40FB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861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430D1-DF8C-2E4D-977B-E63B43BE872A}" type="datetimeFigureOut">
              <a:rPr lang="en-US" smtClean="0"/>
              <a:t>12/8/2017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8D0AA-6A47-4E42-8CF5-B95FCA40FB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151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430D1-DF8C-2E4D-977B-E63B43BE872A}" type="datetimeFigureOut">
              <a:rPr lang="en-US" smtClean="0"/>
              <a:t>12/8/2017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8D0AA-6A47-4E42-8CF5-B95FCA40FB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150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430D1-DF8C-2E4D-977B-E63B43BE872A}" type="datetimeFigureOut">
              <a:rPr lang="en-US" smtClean="0"/>
              <a:t>12/8/2017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8D0AA-6A47-4E42-8CF5-B95FCA40FB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286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430D1-DF8C-2E4D-977B-E63B43BE872A}" type="datetimeFigureOut">
              <a:rPr lang="en-US" smtClean="0"/>
              <a:t>12/8/2017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8D0AA-6A47-4E42-8CF5-B95FCA40FB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465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430D1-DF8C-2E4D-977B-E63B43BE872A}" type="datetimeFigureOut">
              <a:rPr lang="en-US" smtClean="0"/>
              <a:t>12/8/2017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8D0AA-6A47-4E42-8CF5-B95FCA40FB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063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430D1-DF8C-2E4D-977B-E63B43BE872A}" type="datetimeFigureOut">
              <a:rPr lang="en-US" smtClean="0"/>
              <a:t>12/8/2017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8D0AA-6A47-4E42-8CF5-B95FCA40FB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368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0430D1-DF8C-2E4D-977B-E63B43BE872A}" type="datetimeFigureOut">
              <a:rPr lang="en-US" smtClean="0"/>
              <a:t>12/8/2017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8D0AA-6A47-4E42-8CF5-B95FCA40FB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492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93" r="1972"/>
          <a:stretch/>
        </p:blipFill>
        <p:spPr>
          <a:xfrm>
            <a:off x="3393487" y="1259173"/>
            <a:ext cx="5225857" cy="378699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045763" y="2250831"/>
            <a:ext cx="7824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1.8 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±</a:t>
            </a: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 0.2 </a:t>
            </a:r>
            <a:endParaRPr lang="en-US" sz="1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74107" y="1572708"/>
            <a:ext cx="7824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2.2 ± 0.4 </a:t>
            </a:r>
            <a:endParaRPr lang="en-US" sz="12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49514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6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Yongil Yang</dc:creator>
  <cp:lastModifiedBy>Chen, Jay</cp:lastModifiedBy>
  <cp:revision>4</cp:revision>
  <dcterms:created xsi:type="dcterms:W3CDTF">2017-05-01T20:43:14Z</dcterms:created>
  <dcterms:modified xsi:type="dcterms:W3CDTF">2017-12-08T18:00:39Z</dcterms:modified>
</cp:coreProperties>
</file>