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4"/>
  </p:notesMasterIdLst>
  <p:sldIdLst>
    <p:sldId id="256" r:id="rId2"/>
    <p:sldId id="425" r:id="rId3"/>
    <p:sldId id="319" r:id="rId4"/>
    <p:sldId id="320" r:id="rId5"/>
    <p:sldId id="321" r:id="rId6"/>
    <p:sldId id="322" r:id="rId7"/>
    <p:sldId id="324" r:id="rId8"/>
    <p:sldId id="323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4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  <p:sldId id="367" r:id="rId50"/>
    <p:sldId id="368" r:id="rId51"/>
    <p:sldId id="369" r:id="rId52"/>
    <p:sldId id="370" r:id="rId53"/>
    <p:sldId id="371" r:id="rId54"/>
    <p:sldId id="372" r:id="rId55"/>
    <p:sldId id="373" r:id="rId56"/>
    <p:sldId id="420" r:id="rId57"/>
    <p:sldId id="374" r:id="rId58"/>
    <p:sldId id="375" r:id="rId59"/>
    <p:sldId id="376" r:id="rId60"/>
    <p:sldId id="377" r:id="rId61"/>
    <p:sldId id="421" r:id="rId62"/>
    <p:sldId id="378" r:id="rId63"/>
    <p:sldId id="379" r:id="rId64"/>
    <p:sldId id="380" r:id="rId65"/>
    <p:sldId id="381" r:id="rId66"/>
    <p:sldId id="382" r:id="rId67"/>
    <p:sldId id="383" r:id="rId68"/>
    <p:sldId id="385" r:id="rId69"/>
    <p:sldId id="386" r:id="rId70"/>
    <p:sldId id="387" r:id="rId71"/>
    <p:sldId id="388" r:id="rId72"/>
    <p:sldId id="389" r:id="rId73"/>
    <p:sldId id="390" r:id="rId74"/>
    <p:sldId id="391" r:id="rId75"/>
    <p:sldId id="392" r:id="rId76"/>
    <p:sldId id="393" r:id="rId77"/>
    <p:sldId id="394" r:id="rId78"/>
    <p:sldId id="395" r:id="rId79"/>
    <p:sldId id="396" r:id="rId80"/>
    <p:sldId id="422" r:id="rId81"/>
    <p:sldId id="397" r:id="rId82"/>
    <p:sldId id="398" r:id="rId83"/>
    <p:sldId id="399" r:id="rId84"/>
    <p:sldId id="400" r:id="rId85"/>
    <p:sldId id="401" r:id="rId86"/>
    <p:sldId id="402" r:id="rId87"/>
    <p:sldId id="403" r:id="rId88"/>
    <p:sldId id="404" r:id="rId89"/>
    <p:sldId id="405" r:id="rId90"/>
    <p:sldId id="406" r:id="rId91"/>
    <p:sldId id="408" r:id="rId92"/>
    <p:sldId id="409" r:id="rId93"/>
    <p:sldId id="410" r:id="rId94"/>
    <p:sldId id="412" r:id="rId95"/>
    <p:sldId id="413" r:id="rId96"/>
    <p:sldId id="414" r:id="rId97"/>
    <p:sldId id="415" r:id="rId98"/>
    <p:sldId id="416" r:id="rId99"/>
    <p:sldId id="417" r:id="rId100"/>
    <p:sldId id="418" r:id="rId101"/>
    <p:sldId id="419" r:id="rId102"/>
    <p:sldId id="424" r:id="rId103"/>
  </p:sldIdLst>
  <p:sldSz cx="2592388" cy="2073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19" autoAdjust="0"/>
    <p:restoredTop sz="94660"/>
  </p:normalViewPr>
  <p:slideViewPr>
    <p:cSldViewPr snapToGrid="0">
      <p:cViewPr varScale="1">
        <p:scale>
          <a:sx n="279" d="100"/>
          <a:sy n="279" d="100"/>
        </p:scale>
        <p:origin x="210" y="3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microsoft.com/office/2015/10/relationships/revisionInfo" Target="revisionInfo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E62EB-BFCC-554D-9F0D-65735B57B0EB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00188" y="1143000"/>
            <a:ext cx="3857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8A8D5-F4CA-B549-80DF-B9A28D902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9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29" y="339307"/>
            <a:ext cx="2203530" cy="721807"/>
          </a:xfrm>
        </p:spPr>
        <p:txBody>
          <a:bodyPr anchor="b"/>
          <a:lstStyle>
            <a:lvl1pPr algn="ctr"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49" y="1088950"/>
            <a:ext cx="1944291" cy="500561"/>
          </a:xfrm>
        </p:spPr>
        <p:txBody>
          <a:bodyPr/>
          <a:lstStyle>
            <a:lvl1pPr marL="0" indent="0" algn="ctr">
              <a:buNone/>
              <a:defRPr sz="680"/>
            </a:lvl1pPr>
            <a:lvl2pPr marL="129616" indent="0" algn="ctr">
              <a:buNone/>
              <a:defRPr sz="567"/>
            </a:lvl2pPr>
            <a:lvl3pPr marL="259232" indent="0" algn="ctr">
              <a:buNone/>
              <a:defRPr sz="510"/>
            </a:lvl3pPr>
            <a:lvl4pPr marL="388849" indent="0" algn="ctr">
              <a:buNone/>
              <a:defRPr sz="454"/>
            </a:lvl4pPr>
            <a:lvl5pPr marL="518465" indent="0" algn="ctr">
              <a:buNone/>
              <a:defRPr sz="454"/>
            </a:lvl5pPr>
            <a:lvl6pPr marL="648081" indent="0" algn="ctr">
              <a:buNone/>
              <a:defRPr sz="454"/>
            </a:lvl6pPr>
            <a:lvl7pPr marL="777697" indent="0" algn="ctr">
              <a:buNone/>
              <a:defRPr sz="454"/>
            </a:lvl7pPr>
            <a:lvl8pPr marL="907313" indent="0" algn="ctr">
              <a:buNone/>
              <a:defRPr sz="454"/>
            </a:lvl8pPr>
            <a:lvl9pPr marL="1036930" indent="0" algn="ctr">
              <a:buNone/>
              <a:defRPr sz="4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4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7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5178" y="110383"/>
            <a:ext cx="558984" cy="175700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8227" y="110383"/>
            <a:ext cx="1644546" cy="17570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15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33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76" y="516879"/>
            <a:ext cx="2235935" cy="862425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876" y="1387463"/>
            <a:ext cx="2235935" cy="453529"/>
          </a:xfrm>
        </p:spPr>
        <p:txBody>
          <a:bodyPr/>
          <a:lstStyle>
            <a:lvl1pPr marL="0" indent="0">
              <a:buNone/>
              <a:defRPr sz="680">
                <a:solidFill>
                  <a:schemeClr val="tx1"/>
                </a:solidFill>
              </a:defRPr>
            </a:lvl1pPr>
            <a:lvl2pPr marL="1296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2pPr>
            <a:lvl3pPr marL="259232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3pPr>
            <a:lvl4pPr marL="388849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4pPr>
            <a:lvl5pPr marL="518465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5pPr>
            <a:lvl6pPr marL="648081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6pPr>
            <a:lvl7pPr marL="777697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7pPr>
            <a:lvl8pPr marL="907313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8pPr>
            <a:lvl9pPr marL="103693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6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227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396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419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10383"/>
            <a:ext cx="2235935" cy="4007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5" y="508240"/>
            <a:ext cx="1096701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65" y="757321"/>
            <a:ext cx="1096701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12396" y="508240"/>
            <a:ext cx="1102103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12396" y="757321"/>
            <a:ext cx="1102103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29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96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103" y="298514"/>
            <a:ext cx="1312396" cy="1473369"/>
          </a:xfrm>
        </p:spPr>
        <p:txBody>
          <a:bodyPr/>
          <a:lstStyle>
            <a:lvl1pPr>
              <a:defRPr sz="907"/>
            </a:lvl1pPr>
            <a:lvl2pPr>
              <a:defRPr sz="794"/>
            </a:lvl2pPr>
            <a:lvl3pPr>
              <a:defRPr sz="680"/>
            </a:lvl3pPr>
            <a:lvl4pPr>
              <a:defRPr sz="567"/>
            </a:lvl4pPr>
            <a:lvl5pPr>
              <a:defRPr sz="567"/>
            </a:lvl5pPr>
            <a:lvl6pPr>
              <a:defRPr sz="567"/>
            </a:lvl6pPr>
            <a:lvl7pPr>
              <a:defRPr sz="567"/>
            </a:lvl7pPr>
            <a:lvl8pPr>
              <a:defRPr sz="567"/>
            </a:lvl8pPr>
            <a:lvl9pPr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2103" y="298514"/>
            <a:ext cx="1312396" cy="1473369"/>
          </a:xfrm>
        </p:spPr>
        <p:txBody>
          <a:bodyPr anchor="t"/>
          <a:lstStyle>
            <a:lvl1pPr marL="0" indent="0">
              <a:buNone/>
              <a:defRPr sz="907"/>
            </a:lvl1pPr>
            <a:lvl2pPr marL="129616" indent="0">
              <a:buNone/>
              <a:defRPr sz="794"/>
            </a:lvl2pPr>
            <a:lvl3pPr marL="259232" indent="0">
              <a:buNone/>
              <a:defRPr sz="680"/>
            </a:lvl3pPr>
            <a:lvl4pPr marL="388849" indent="0">
              <a:buNone/>
              <a:defRPr sz="567"/>
            </a:lvl4pPr>
            <a:lvl5pPr marL="518465" indent="0">
              <a:buNone/>
              <a:defRPr sz="567"/>
            </a:lvl5pPr>
            <a:lvl6pPr marL="648081" indent="0">
              <a:buNone/>
              <a:defRPr sz="567"/>
            </a:lvl6pPr>
            <a:lvl7pPr marL="777697" indent="0">
              <a:buNone/>
              <a:defRPr sz="567"/>
            </a:lvl7pPr>
            <a:lvl8pPr marL="907313" indent="0">
              <a:buNone/>
              <a:defRPr sz="567"/>
            </a:lvl8pPr>
            <a:lvl9pPr marL="1036930" indent="0">
              <a:buNone/>
              <a:defRPr sz="5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76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227" y="110383"/>
            <a:ext cx="2235935" cy="40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227" y="551913"/>
            <a:ext cx="2235935" cy="131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227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8729" y="1921619"/>
            <a:ext cx="874931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0874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04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9232" rtl="0" eaLnBrk="1" latinLnBrk="0" hangingPunct="1">
        <a:lnSpc>
          <a:spcPct val="90000"/>
        </a:lnSpc>
        <a:spcBef>
          <a:spcPct val="0"/>
        </a:spcBef>
        <a:buNone/>
        <a:defRPr kumimoji="1" sz="12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08" indent="-64808" algn="l" defTabSz="259232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1pPr>
      <a:lvl2pPr marL="194424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680" kern="1200">
          <a:solidFill>
            <a:schemeClr val="tx1"/>
          </a:solidFill>
          <a:latin typeface="+mn-lt"/>
          <a:ea typeface="+mn-ea"/>
          <a:cs typeface="+mn-cs"/>
        </a:defRPr>
      </a:lvl2pPr>
      <a:lvl3pPr marL="324041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53657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83273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712889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842505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72122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101738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1pPr>
      <a:lvl2pPr marL="129616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59232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3pPr>
      <a:lvl4pPr marL="388849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18465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648081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777697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07313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03693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9.wav"/><Relationship Id="rId1" Type="http://schemas.microsoft.com/office/2007/relationships/media" Target="../media/media9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0.wav"/><Relationship Id="rId1" Type="http://schemas.microsoft.com/office/2007/relationships/media" Target="../media/media10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wav"/><Relationship Id="rId1" Type="http://schemas.microsoft.com/office/2007/relationships/media" Target="../media/media2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wav"/><Relationship Id="rId1" Type="http://schemas.microsoft.com/office/2007/relationships/media" Target="../media/media2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wav"/><Relationship Id="rId1" Type="http://schemas.microsoft.com/office/2007/relationships/media" Target="../media/media3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2.wav"/><Relationship Id="rId1" Type="http://schemas.microsoft.com/office/2007/relationships/media" Target="../media/media3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wav"/><Relationship Id="rId1" Type="http://schemas.microsoft.com/office/2007/relationships/media" Target="../media/media3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5.wav"/><Relationship Id="rId1" Type="http://schemas.microsoft.com/office/2007/relationships/media" Target="../media/media3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6.wav"/><Relationship Id="rId1" Type="http://schemas.microsoft.com/office/2007/relationships/media" Target="../media/media3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7.wav"/><Relationship Id="rId1" Type="http://schemas.microsoft.com/office/2007/relationships/media" Target="../media/media3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8.wav"/><Relationship Id="rId1" Type="http://schemas.microsoft.com/office/2007/relationships/media" Target="../media/media3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9.wav"/><Relationship Id="rId1" Type="http://schemas.microsoft.com/office/2007/relationships/media" Target="../media/media3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0.wav"/><Relationship Id="rId1" Type="http://schemas.microsoft.com/office/2007/relationships/media" Target="../media/media4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1.wav"/><Relationship Id="rId1" Type="http://schemas.microsoft.com/office/2007/relationships/media" Target="../media/media4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2.wav"/><Relationship Id="rId1" Type="http://schemas.microsoft.com/office/2007/relationships/media" Target="../media/media4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3.wav"/><Relationship Id="rId1" Type="http://schemas.microsoft.com/office/2007/relationships/media" Target="../media/media4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4.wav"/><Relationship Id="rId1" Type="http://schemas.microsoft.com/office/2007/relationships/media" Target="../media/media4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5.wav"/><Relationship Id="rId1" Type="http://schemas.microsoft.com/office/2007/relationships/media" Target="../media/media4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6.wav"/><Relationship Id="rId1" Type="http://schemas.microsoft.com/office/2007/relationships/media" Target="../media/media4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7.wav"/><Relationship Id="rId1" Type="http://schemas.microsoft.com/office/2007/relationships/media" Target="../media/media4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8.wav"/><Relationship Id="rId1" Type="http://schemas.microsoft.com/office/2007/relationships/media" Target="../media/media4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9.wav"/><Relationship Id="rId1" Type="http://schemas.microsoft.com/office/2007/relationships/media" Target="../media/media4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0.wav"/><Relationship Id="rId1" Type="http://schemas.microsoft.com/office/2007/relationships/media" Target="../media/media5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1.wav"/><Relationship Id="rId1" Type="http://schemas.microsoft.com/office/2007/relationships/media" Target="../media/media5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2.wav"/><Relationship Id="rId1" Type="http://schemas.microsoft.com/office/2007/relationships/media" Target="../media/media5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3.wav"/><Relationship Id="rId1" Type="http://schemas.microsoft.com/office/2007/relationships/media" Target="../media/media5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4.wav"/><Relationship Id="rId1" Type="http://schemas.microsoft.com/office/2007/relationships/media" Target="../media/media5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5.wav"/><Relationship Id="rId1" Type="http://schemas.microsoft.com/office/2007/relationships/media" Target="../media/media5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6.wav"/><Relationship Id="rId1" Type="http://schemas.microsoft.com/office/2007/relationships/media" Target="../media/media5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7.wav"/><Relationship Id="rId1" Type="http://schemas.microsoft.com/office/2007/relationships/media" Target="../media/media5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8.wav"/><Relationship Id="rId1" Type="http://schemas.microsoft.com/office/2007/relationships/media" Target="../media/media5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9.wav"/><Relationship Id="rId1" Type="http://schemas.microsoft.com/office/2007/relationships/media" Target="../media/media5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0.wav"/><Relationship Id="rId1" Type="http://schemas.microsoft.com/office/2007/relationships/media" Target="../media/media6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1.wav"/><Relationship Id="rId1" Type="http://schemas.microsoft.com/office/2007/relationships/media" Target="../media/media6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2.wav"/><Relationship Id="rId1" Type="http://schemas.microsoft.com/office/2007/relationships/media" Target="../media/media6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3.wav"/><Relationship Id="rId1" Type="http://schemas.microsoft.com/office/2007/relationships/media" Target="../media/media6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4.wav"/><Relationship Id="rId1" Type="http://schemas.microsoft.com/office/2007/relationships/media" Target="../media/media6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5.wav"/><Relationship Id="rId1" Type="http://schemas.microsoft.com/office/2007/relationships/media" Target="../media/media6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6.wav"/><Relationship Id="rId1" Type="http://schemas.microsoft.com/office/2007/relationships/media" Target="../media/media6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7.wav"/><Relationship Id="rId1" Type="http://schemas.microsoft.com/office/2007/relationships/media" Target="../media/media6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8.wav"/><Relationship Id="rId1" Type="http://schemas.microsoft.com/office/2007/relationships/media" Target="../media/media6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9.wav"/><Relationship Id="rId1" Type="http://schemas.microsoft.com/office/2007/relationships/media" Target="../media/media6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0.wav"/><Relationship Id="rId1" Type="http://schemas.microsoft.com/office/2007/relationships/media" Target="../media/media7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1.wav"/><Relationship Id="rId1" Type="http://schemas.microsoft.com/office/2007/relationships/media" Target="../media/media7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2.wav"/><Relationship Id="rId1" Type="http://schemas.microsoft.com/office/2007/relationships/media" Target="../media/media7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3.wav"/><Relationship Id="rId1" Type="http://schemas.microsoft.com/office/2007/relationships/media" Target="../media/media7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4.wav"/><Relationship Id="rId1" Type="http://schemas.microsoft.com/office/2007/relationships/media" Target="../media/media7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5.wav"/><Relationship Id="rId1" Type="http://schemas.microsoft.com/office/2007/relationships/media" Target="../media/media7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6.wav"/><Relationship Id="rId1" Type="http://schemas.microsoft.com/office/2007/relationships/media" Target="../media/media7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7.wav"/><Relationship Id="rId1" Type="http://schemas.microsoft.com/office/2007/relationships/media" Target="../media/media7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8.wav"/><Relationship Id="rId1" Type="http://schemas.microsoft.com/office/2007/relationships/media" Target="../media/media7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9.wav"/><Relationship Id="rId1" Type="http://schemas.microsoft.com/office/2007/relationships/media" Target="../media/media7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0.wav"/><Relationship Id="rId1" Type="http://schemas.microsoft.com/office/2007/relationships/media" Target="../media/media8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1.wav"/><Relationship Id="rId1" Type="http://schemas.microsoft.com/office/2007/relationships/media" Target="../media/media8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2.wav"/><Relationship Id="rId1" Type="http://schemas.microsoft.com/office/2007/relationships/media" Target="../media/media8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3.wav"/><Relationship Id="rId1" Type="http://schemas.microsoft.com/office/2007/relationships/media" Target="../media/media8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4.wav"/><Relationship Id="rId1" Type="http://schemas.microsoft.com/office/2007/relationships/media" Target="../media/media8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5.wav"/><Relationship Id="rId1" Type="http://schemas.microsoft.com/office/2007/relationships/media" Target="../media/media8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6.wav"/><Relationship Id="rId1" Type="http://schemas.microsoft.com/office/2007/relationships/media" Target="../media/media8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7.wav"/><Relationship Id="rId1" Type="http://schemas.microsoft.com/office/2007/relationships/media" Target="../media/media8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8.wav"/><Relationship Id="rId1" Type="http://schemas.microsoft.com/office/2007/relationships/media" Target="../media/media8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9.wav"/><Relationship Id="rId1" Type="http://schemas.microsoft.com/office/2007/relationships/media" Target="../media/media8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0.wav"/><Relationship Id="rId1" Type="http://schemas.microsoft.com/office/2007/relationships/media" Target="../media/media9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1.wav"/><Relationship Id="rId1" Type="http://schemas.microsoft.com/office/2007/relationships/media" Target="../media/media9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2.wav"/><Relationship Id="rId1" Type="http://schemas.microsoft.com/office/2007/relationships/media" Target="../media/media9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3.wav"/><Relationship Id="rId1" Type="http://schemas.microsoft.com/office/2007/relationships/media" Target="../media/media9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4.wav"/><Relationship Id="rId1" Type="http://schemas.microsoft.com/office/2007/relationships/media" Target="../media/media9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5.wav"/><Relationship Id="rId1" Type="http://schemas.microsoft.com/office/2007/relationships/media" Target="../media/media9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6.wav"/><Relationship Id="rId1" Type="http://schemas.microsoft.com/office/2007/relationships/media" Target="../media/media9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7.wav"/><Relationship Id="rId1" Type="http://schemas.microsoft.com/office/2007/relationships/media" Target="../media/media9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8.wav"/><Relationship Id="rId1" Type="http://schemas.microsoft.com/office/2007/relationships/media" Target="../media/media9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2591594" cy="207327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0" y="898137"/>
            <a:ext cx="259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457200" rtl="1" eaLnBrk="1" latinLnBrk="0" hangingPunct="1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ابدأ</a:t>
            </a:r>
          </a:p>
        </p:txBody>
      </p:sp>
    </p:spTree>
    <p:extLst>
      <p:ext uri="{BB962C8B-B14F-4D97-AF65-F5344CB8AC3E}">
        <p14:creationId xmlns:p14="http://schemas.microsoft.com/office/powerpoint/2010/main" val="261874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ينبح</a:t>
            </a:r>
          </a:p>
        </p:txBody>
      </p:sp>
      <p:pic>
        <p:nvPicPr>
          <p:cNvPr id="3" name="32 A Bark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5" y="-485749"/>
            <a:ext cx="487355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9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للجلوس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50 A Sit O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8291" y="-416783"/>
            <a:ext cx="3937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تستخدم المظلة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4 A Umbrella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1226" y="-457329"/>
            <a:ext cx="411162" cy="41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457200" rtl="1" eaLnBrk="1" latinLnBrk="0" hangingPunct="1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النهاية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1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تحصل على الهدايا</a:t>
            </a:r>
          </a:p>
        </p:txBody>
      </p:sp>
      <p:pic>
        <p:nvPicPr>
          <p:cNvPr id="3" name="80 A Present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8050" y="-417317"/>
            <a:ext cx="459986" cy="45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3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البطيخ</a:t>
            </a:r>
          </a:p>
        </p:txBody>
      </p:sp>
      <p:pic>
        <p:nvPicPr>
          <p:cNvPr id="3" name="12 A Watermelo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553098"/>
            <a:ext cx="488950" cy="48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التفاح</a:t>
            </a:r>
          </a:p>
        </p:txBody>
      </p:sp>
      <p:pic>
        <p:nvPicPr>
          <p:cNvPr id="3" name="1 A App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41141" y="-494190"/>
            <a:ext cx="450850" cy="45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شيء مزعج</a:t>
            </a:r>
          </a:p>
        </p:txBody>
      </p:sp>
      <p:pic>
        <p:nvPicPr>
          <p:cNvPr id="4" name="97 A Nois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99891" y="-338267"/>
            <a:ext cx="2921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899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لديه ريحه طيبه</a:t>
            </a:r>
          </a:p>
        </p:txBody>
      </p:sp>
      <p:pic>
        <p:nvPicPr>
          <p:cNvPr id="3" name="93 A Smells Goo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74491" y="-363667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2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الذرة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9 A Cor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66938" y="-471617"/>
            <a:ext cx="4254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يعض</a:t>
            </a:r>
          </a:p>
        </p:txBody>
      </p:sp>
      <p:pic>
        <p:nvPicPr>
          <p:cNvPr id="3" name="30 A Bit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532290"/>
            <a:ext cx="488950" cy="48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3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تعلق الملابس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1 A Hang Cloth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60588" y="-475140"/>
            <a:ext cx="4318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3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الرز</a:t>
            </a:r>
          </a:p>
        </p:txBody>
      </p:sp>
      <p:pic>
        <p:nvPicPr>
          <p:cNvPr id="3" name="7 A Ric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69900"/>
            <a:ext cx="423732" cy="42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1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</a:rPr>
              <a:t>اذكر لي حيوان طويل</a:t>
            </a:r>
          </a:p>
        </p:txBody>
      </p:sp>
      <p:pic>
        <p:nvPicPr>
          <p:cNvPr id="8" name="35 A Tall.wav">
            <a:hlinkClick r:id="" action="ppaction://media"/>
            <a:extLst>
              <a:ext uri="{FF2B5EF4-FFF2-40B4-BE49-F238E27FC236}">
                <a16:creationId xmlns:a16="http://schemas.microsoft.com/office/drawing/2014/main" id="{59006B32-48A3-4497-A320-17CC32321C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1244" y="-343029"/>
            <a:ext cx="296862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4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تستخدم لشراء الأغراض</a:t>
            </a:r>
          </a:p>
        </p:txBody>
      </p:sp>
      <p:pic>
        <p:nvPicPr>
          <p:cNvPr id="3" name="44 A Buy Thing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4974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تجد في المكتبة</a:t>
            </a:r>
          </a:p>
        </p:txBody>
      </p:sp>
      <p:pic>
        <p:nvPicPr>
          <p:cNvPr id="3" name="54 A Librar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78325" y="-314066"/>
            <a:ext cx="314064" cy="31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7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2174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تشتري الطعام</a:t>
            </a:r>
          </a:p>
        </p:txBody>
      </p:sp>
      <p:pic>
        <p:nvPicPr>
          <p:cNvPr id="8" name="53 A Buy Foo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7576" y="-395846"/>
            <a:ext cx="404812" cy="40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الأناناس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3 A Pineapp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3776" y="-314844"/>
            <a:ext cx="328612" cy="32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يقفز</a:t>
            </a:r>
          </a:p>
        </p:txBody>
      </p:sp>
      <p:pic>
        <p:nvPicPr>
          <p:cNvPr id="3" name="21 A Jum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1238" y="-311150"/>
            <a:ext cx="311150" cy="31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2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تلبس على قدميك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2 A Fe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8538" y="-346933"/>
            <a:ext cx="3238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8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من يعطيك الدواء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8 A Medici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24076" y="-468312"/>
            <a:ext cx="468312" cy="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1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للعب كره السلة</a:t>
            </a:r>
          </a:p>
        </p:txBody>
      </p:sp>
      <p:pic>
        <p:nvPicPr>
          <p:cNvPr id="2" name="63 A Play Basketbal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3691" y="-487362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3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لتشرب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38 A Drink Wit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3379" y="-430212"/>
            <a:ext cx="328612" cy="32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أين تذهب لمشاهدة الأفلام</a:t>
            </a:r>
          </a:p>
        </p:txBody>
      </p:sp>
      <p:pic>
        <p:nvPicPr>
          <p:cNvPr id="2" name="51 A Movi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2250" y="-314066"/>
            <a:ext cx="267899" cy="26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5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ترى الزهور</a:t>
            </a:r>
          </a:p>
        </p:txBody>
      </p:sp>
      <p:pic>
        <p:nvPicPr>
          <p:cNvPr id="4" name="75 A Flower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44515" y="-322262"/>
            <a:ext cx="29845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7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تستيقظ من النوم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0 A Wake up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06241" y="-331917"/>
            <a:ext cx="2857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3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السكر</a:t>
            </a:r>
          </a:p>
        </p:txBody>
      </p:sp>
      <p:pic>
        <p:nvPicPr>
          <p:cNvPr id="3" name="14 A Suga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6440" y="-34610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كيف تأخذ صوره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9 A Photo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08845"/>
            <a:ext cx="408845" cy="40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8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الجزر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 A Carro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60588" y="-385764"/>
            <a:ext cx="385762" cy="38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شيء حار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96 A Is Ho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2429" y="-309562"/>
            <a:ext cx="309562" cy="3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5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الطماطم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5 A Tomat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7900" y="-331917"/>
            <a:ext cx="2857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6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549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تعيش الطيور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6 A Birds Liv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00288" y="-374697"/>
            <a:ext cx="2921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7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يطير في السماء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9 A Fli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2579" y="-379412"/>
            <a:ext cx="379412" cy="37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شيء حلو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98 A Swe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6950" y="-279400"/>
            <a:ext cx="279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تجد في المدرسة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91 A Find Schoo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9729" y="-430212"/>
            <a:ext cx="322262" cy="32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5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أين تنمو الأعشاب</a:t>
            </a:r>
          </a:p>
        </p:txBody>
      </p:sp>
      <p:pic>
        <p:nvPicPr>
          <p:cNvPr id="4" name="87 A Grass Grow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78450" y="-290982"/>
            <a:ext cx="267899" cy="26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تجد الطائرات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4 A Pla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8538" y="-370017"/>
            <a:ext cx="3238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له أسنان</a:t>
            </a:r>
          </a:p>
        </p:txBody>
      </p:sp>
      <p:pic>
        <p:nvPicPr>
          <p:cNvPr id="3" name="33 A Teet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1550" y="-398462"/>
            <a:ext cx="279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يسبح</a:t>
            </a:r>
          </a:p>
        </p:txBody>
      </p:sp>
      <p:pic>
        <p:nvPicPr>
          <p:cNvPr id="3" name="20 A Animal Swim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3691" y="-481012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للكتابة</a:t>
            </a:r>
          </a:p>
        </p:txBody>
      </p:sp>
      <p:pic>
        <p:nvPicPr>
          <p:cNvPr id="4" name="41 A Writ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8376" y="-397352"/>
            <a:ext cx="354012" cy="35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للطبخ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42 A Cook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5591" y="-4307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8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لعزف الموسيقى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7 A Music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60588" y="-408845"/>
            <a:ext cx="385762" cy="38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لتأكل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37 A Eat Wit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4641" y="-493712"/>
            <a:ext cx="387350" cy="3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2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تذهب للاستحمام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4 A Show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5988" y="-406529"/>
            <a:ext cx="360362" cy="36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العشب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19 A Color Gras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74491" y="-363667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549" y="85197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شيء لديه عجلات</a:t>
            </a:r>
          </a:p>
        </p:txBody>
      </p:sp>
      <p:pic>
        <p:nvPicPr>
          <p:cNvPr id="3" name="48 A Wheel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01479" y="-378858"/>
            <a:ext cx="290512" cy="29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1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183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تلبس في الحر</a:t>
            </a:r>
          </a:p>
        </p:txBody>
      </p:sp>
      <p:pic>
        <p:nvPicPr>
          <p:cNvPr id="2" name="90 A Ho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9403" y="-431286"/>
            <a:ext cx="382588" cy="38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يزحف</a:t>
            </a:r>
          </a:p>
        </p:txBody>
      </p:sp>
      <p:pic>
        <p:nvPicPr>
          <p:cNvPr id="3" name="36 A Crawl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4400" y="-370017"/>
            <a:ext cx="3238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9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تلبس في البرد</a:t>
            </a:r>
          </a:p>
        </p:txBody>
      </p:sp>
      <p:pic>
        <p:nvPicPr>
          <p:cNvPr id="4" name="88 A Col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19230"/>
            <a:ext cx="373062" cy="37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ترى النجوم</a:t>
            </a:r>
          </a:p>
        </p:txBody>
      </p:sp>
      <p:pic>
        <p:nvPicPr>
          <p:cNvPr id="3" name="81 A Star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4088" y="-487362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6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سريع</a:t>
            </a:r>
          </a:p>
        </p:txBody>
      </p:sp>
      <p:pic>
        <p:nvPicPr>
          <p:cNvPr id="3" name="22 A Fas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57041" y="-234950"/>
            <a:ext cx="234950" cy="23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4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الغيوم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8 A Clou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9628" y="-34610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8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لونك المفضل</a:t>
            </a:r>
          </a:p>
        </p:txBody>
      </p:sp>
      <p:pic>
        <p:nvPicPr>
          <p:cNvPr id="4" name="104 A Fav Colo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53841" y="-443803"/>
            <a:ext cx="4381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3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تأكل وجبة الغداء</a:t>
            </a:r>
          </a:p>
        </p:txBody>
      </p:sp>
      <p:pic>
        <p:nvPicPr>
          <p:cNvPr id="3" name="73 A Lunc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93938" y="-397352"/>
            <a:ext cx="354012" cy="35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آكل الأعشاب</a:t>
            </a:r>
          </a:p>
        </p:txBody>
      </p:sp>
      <p:pic>
        <p:nvPicPr>
          <p:cNvPr id="4" name="31 A Eats Gras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9628" y="-30276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7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يعطينا الحليب</a:t>
            </a:r>
          </a:p>
        </p:txBody>
      </p:sp>
      <p:pic>
        <p:nvPicPr>
          <p:cNvPr id="3" name="34 A Milk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70258" y="-361911"/>
            <a:ext cx="221733" cy="31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9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تشرب عندما تكون عطشان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03 A Thirst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3138" y="-392590"/>
            <a:ext cx="349250" cy="34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شيء مالح</a:t>
            </a:r>
          </a:p>
        </p:txBody>
      </p:sp>
      <p:pic>
        <p:nvPicPr>
          <p:cNvPr id="3" name="99 A Salt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0992" y="-355580"/>
            <a:ext cx="332497" cy="33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9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أسمك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106 A Nam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4641" y="-430690"/>
            <a:ext cx="387350" cy="3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يعيش في الغابة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7 A Ju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8141" y="-449262"/>
            <a:ext cx="3238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3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تأكل وجبة الإفطار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2 A Breakfas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81490"/>
            <a:ext cx="4381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6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تعيش الأسماك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7 A Fish Liv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3050" y="-366712"/>
            <a:ext cx="267899" cy="26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8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صغير</a:t>
            </a:r>
          </a:p>
        </p:txBody>
      </p:sp>
      <p:pic>
        <p:nvPicPr>
          <p:cNvPr id="3" name="27 A Smal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9231" y="-30276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0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للسباحة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58 A You Swi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81012"/>
            <a:ext cx="387350" cy="3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1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شيء بارد</a:t>
            </a:r>
          </a:p>
        </p:txBody>
      </p:sp>
      <p:pic>
        <p:nvPicPr>
          <p:cNvPr id="3" name="95 A Is Col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53841" y="-544512"/>
            <a:ext cx="4381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لأكل الطعام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56 A Eat Foo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7191" y="-4048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للنوم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9 A Sleep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1388" y="-427167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8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السماء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6 A Sk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2188" y="-423862"/>
            <a:ext cx="3302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8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الموز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A Banana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3544" y="-440453"/>
            <a:ext cx="378447" cy="3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متى تأكل الكعك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79 A Cak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5838" y="-336552"/>
            <a:ext cx="336550" cy="33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0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لتتمرن</a:t>
            </a:r>
          </a:p>
        </p:txBody>
      </p:sp>
      <p:pic>
        <p:nvPicPr>
          <p:cNvPr id="3" name="57 A Exerci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54238" y="-481490"/>
            <a:ext cx="4381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4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تذهب لشراء الملابس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59 A Buy Cloth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2976" y="-493712"/>
            <a:ext cx="379412" cy="37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5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حيوان ذو عنق طويل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6 A Neck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9628" y="-34610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2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مع من تعيش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5 A Live Wit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6391" y="-355600"/>
            <a:ext cx="3556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05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الشمس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5 A Su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1941" y="-423133"/>
            <a:ext cx="40005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4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كبير</a:t>
            </a:r>
          </a:p>
        </p:txBody>
      </p:sp>
      <p:pic>
        <p:nvPicPr>
          <p:cNvPr id="3" name="28 A Big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0750" y="-386240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2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ينمو على الأشجار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5 A Grows Tre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2976" y="-379412"/>
            <a:ext cx="379412" cy="37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لديه ذيل</a:t>
            </a:r>
          </a:p>
        </p:txBody>
      </p:sp>
      <p:pic>
        <p:nvPicPr>
          <p:cNvPr id="4" name="83 A Tai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9326" y="-373062"/>
            <a:ext cx="373062" cy="37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الحيوان المفضل لديك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105 A Fav Anima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9091" y="-342900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84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الليمون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 A Lemo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614882"/>
            <a:ext cx="568714" cy="56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5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يمكنك أن تقرأ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3 A Rea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89628" y="-302760"/>
            <a:ext cx="302760" cy="30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8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5197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لقص الورق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39 A Cut Pap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3138" y="-271462"/>
            <a:ext cx="271462" cy="27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العنب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 A Grap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8538" y="-416402"/>
            <a:ext cx="373062" cy="37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4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للغسيل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9 A Clea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5676" y="-366712"/>
            <a:ext cx="366712" cy="36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7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المحيط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7 A Ocean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2026" y="-449262"/>
            <a:ext cx="360362" cy="36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حيوان لديه جناح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4 A Wing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66938" y="-471617"/>
            <a:ext cx="425450" cy="42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0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لديه فرو</a:t>
            </a:r>
          </a:p>
        </p:txBody>
      </p:sp>
      <p:pic>
        <p:nvPicPr>
          <p:cNvPr id="3" name="25 A Fu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7426" y="-381129"/>
            <a:ext cx="334962" cy="33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لديه رائحة كريهة</a:t>
            </a:r>
          </a:p>
        </p:txBody>
      </p:sp>
      <p:pic>
        <p:nvPicPr>
          <p:cNvPr id="10" name="94 A Smells Bad (mp3cut.net)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32000" y="-579631"/>
            <a:ext cx="6223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6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من ماذا تصنع الكتب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0 A Books Mad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2188" y="-330200"/>
            <a:ext cx="3302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من أين تحصل على المال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55 A Money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9488" y="-366532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0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بطيء</a:t>
            </a:r>
          </a:p>
        </p:txBody>
      </p:sp>
      <p:pic>
        <p:nvPicPr>
          <p:cNvPr id="2" name="23 A Slow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04636" y="-487357"/>
            <a:ext cx="487355" cy="48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8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اذكر لي حيوان يبيض</a:t>
            </a:r>
          </a:p>
        </p:txBody>
      </p:sp>
      <p:pic>
        <p:nvPicPr>
          <p:cNvPr id="3" name="68 A Egg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3288" y="-465267"/>
            <a:ext cx="419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تحب أن تأكل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100 A Food Lik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50679" y="-341312"/>
            <a:ext cx="341312" cy="34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6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عند اللعب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45 A Play With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4876" y="-460852"/>
            <a:ext cx="417512" cy="41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4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البطاطس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1 A Potato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92338" y="-400050"/>
            <a:ext cx="40005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يشتغل الطبيب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62 A Doctors Work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5676" y="-389795"/>
            <a:ext cx="366712" cy="36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أين ترى البالونات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102 A Balloon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1388" y="-453295"/>
            <a:ext cx="430212" cy="43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7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1594" cy="207327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0" y="898137"/>
            <a:ext cx="2591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ماذا تستخدم لتقفل الباب</a:t>
            </a:r>
          </a:p>
        </p:txBody>
      </p:sp>
      <p:pic>
        <p:nvPicPr>
          <p:cNvPr id="2" name="46 A Lock Doo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8376" y="-400179"/>
            <a:ext cx="354012" cy="35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اين ترى السيارات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86 A Car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3379" y="-374779"/>
            <a:ext cx="328612" cy="32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من هو صديقك المفضل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92 A Best Frien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7738" y="-420817"/>
            <a:ext cx="374650" cy="37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9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ar-SA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 هو لون الشوكولا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3 A Chocolat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2891" y="-465267"/>
            <a:ext cx="419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17572</TotalTime>
  <Words>489</Words>
  <Application>Microsoft Office PowerPoint</Application>
  <PresentationFormat>ユーザー設定</PresentationFormat>
  <Paragraphs>203</Paragraphs>
  <Slides>102</Slides>
  <Notes>0</Notes>
  <HiddenSlides>0</HiddenSlides>
  <MMClips>100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102</vt:i4>
      </vt:variant>
    </vt:vector>
  </HeadingPairs>
  <TitlesOfParts>
    <vt:vector size="10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神原利宗</dc:creator>
  <cp:lastModifiedBy>神原利宗</cp:lastModifiedBy>
  <cp:revision>74</cp:revision>
  <dcterms:created xsi:type="dcterms:W3CDTF">2017-03-08T18:50:50Z</dcterms:created>
  <dcterms:modified xsi:type="dcterms:W3CDTF">2017-07-17T14:30:34Z</dcterms:modified>
</cp:coreProperties>
</file>