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4"/>
  </p:notesMasterIdLst>
  <p:sldIdLst>
    <p:sldId id="423" r:id="rId2"/>
    <p:sldId id="318" r:id="rId3"/>
    <p:sldId id="319" r:id="rId4"/>
    <p:sldId id="320" r:id="rId5"/>
    <p:sldId id="321" r:id="rId6"/>
    <p:sldId id="322" r:id="rId7"/>
    <p:sldId id="324" r:id="rId8"/>
    <p:sldId id="323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4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  <p:sldId id="367" r:id="rId50"/>
    <p:sldId id="368" r:id="rId51"/>
    <p:sldId id="369" r:id="rId52"/>
    <p:sldId id="370" r:id="rId53"/>
    <p:sldId id="371" r:id="rId54"/>
    <p:sldId id="372" r:id="rId55"/>
    <p:sldId id="373" r:id="rId56"/>
    <p:sldId id="420" r:id="rId57"/>
    <p:sldId id="374" r:id="rId58"/>
    <p:sldId id="375" r:id="rId59"/>
    <p:sldId id="376" r:id="rId60"/>
    <p:sldId id="377" r:id="rId61"/>
    <p:sldId id="421" r:id="rId62"/>
    <p:sldId id="378" r:id="rId63"/>
    <p:sldId id="379" r:id="rId64"/>
    <p:sldId id="380" r:id="rId65"/>
    <p:sldId id="381" r:id="rId66"/>
    <p:sldId id="382" r:id="rId67"/>
    <p:sldId id="383" r:id="rId68"/>
    <p:sldId id="385" r:id="rId69"/>
    <p:sldId id="386" r:id="rId70"/>
    <p:sldId id="387" r:id="rId71"/>
    <p:sldId id="388" r:id="rId72"/>
    <p:sldId id="389" r:id="rId73"/>
    <p:sldId id="390" r:id="rId74"/>
    <p:sldId id="391" r:id="rId75"/>
    <p:sldId id="392" r:id="rId76"/>
    <p:sldId id="393" r:id="rId77"/>
    <p:sldId id="394" r:id="rId78"/>
    <p:sldId id="395" r:id="rId79"/>
    <p:sldId id="396" r:id="rId80"/>
    <p:sldId id="422" r:id="rId81"/>
    <p:sldId id="397" r:id="rId82"/>
    <p:sldId id="398" r:id="rId83"/>
    <p:sldId id="399" r:id="rId84"/>
    <p:sldId id="400" r:id="rId85"/>
    <p:sldId id="401" r:id="rId86"/>
    <p:sldId id="402" r:id="rId87"/>
    <p:sldId id="403" r:id="rId88"/>
    <p:sldId id="404" r:id="rId89"/>
    <p:sldId id="405" r:id="rId90"/>
    <p:sldId id="406" r:id="rId91"/>
    <p:sldId id="408" r:id="rId92"/>
    <p:sldId id="409" r:id="rId93"/>
    <p:sldId id="410" r:id="rId94"/>
    <p:sldId id="412" r:id="rId95"/>
    <p:sldId id="413" r:id="rId96"/>
    <p:sldId id="414" r:id="rId97"/>
    <p:sldId id="415" r:id="rId98"/>
    <p:sldId id="416" r:id="rId99"/>
    <p:sldId id="417" r:id="rId100"/>
    <p:sldId id="418" r:id="rId101"/>
    <p:sldId id="419" r:id="rId102"/>
    <p:sldId id="424" r:id="rId103"/>
  </p:sldIdLst>
  <p:sldSz cx="2592388" cy="2073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84" autoAdjust="0"/>
    <p:restoredTop sz="94660"/>
  </p:normalViewPr>
  <p:slideViewPr>
    <p:cSldViewPr snapToGrid="0">
      <p:cViewPr varScale="1">
        <p:scale>
          <a:sx n="279" d="100"/>
          <a:sy n="279" d="100"/>
        </p:scale>
        <p:origin x="21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microsoft.com/office/2015/10/relationships/revisionInfo" Target="revisionInfo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01D32-0167-5947-B8B9-DA60E5CE1DAE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00188" y="1143000"/>
            <a:ext cx="3857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115ED-55EF-2645-8B63-C51E78B41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6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29" y="339307"/>
            <a:ext cx="2203530" cy="721807"/>
          </a:xfrm>
        </p:spPr>
        <p:txBody>
          <a:bodyPr anchor="b"/>
          <a:lstStyle>
            <a:lvl1pPr algn="ctr"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49" y="1088950"/>
            <a:ext cx="1944291" cy="500561"/>
          </a:xfrm>
        </p:spPr>
        <p:txBody>
          <a:bodyPr/>
          <a:lstStyle>
            <a:lvl1pPr marL="0" indent="0" algn="ctr">
              <a:buNone/>
              <a:defRPr sz="680"/>
            </a:lvl1pPr>
            <a:lvl2pPr marL="129616" indent="0" algn="ctr">
              <a:buNone/>
              <a:defRPr sz="567"/>
            </a:lvl2pPr>
            <a:lvl3pPr marL="259232" indent="0" algn="ctr">
              <a:buNone/>
              <a:defRPr sz="510"/>
            </a:lvl3pPr>
            <a:lvl4pPr marL="388849" indent="0" algn="ctr">
              <a:buNone/>
              <a:defRPr sz="454"/>
            </a:lvl4pPr>
            <a:lvl5pPr marL="518465" indent="0" algn="ctr">
              <a:buNone/>
              <a:defRPr sz="454"/>
            </a:lvl5pPr>
            <a:lvl6pPr marL="648081" indent="0" algn="ctr">
              <a:buNone/>
              <a:defRPr sz="454"/>
            </a:lvl6pPr>
            <a:lvl7pPr marL="777697" indent="0" algn="ctr">
              <a:buNone/>
              <a:defRPr sz="454"/>
            </a:lvl7pPr>
            <a:lvl8pPr marL="907313" indent="0" algn="ctr">
              <a:buNone/>
              <a:defRPr sz="454"/>
            </a:lvl8pPr>
            <a:lvl9pPr marL="1036930" indent="0" algn="ctr">
              <a:buNone/>
              <a:defRPr sz="4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4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7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5178" y="110383"/>
            <a:ext cx="558984" cy="175700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8227" y="110383"/>
            <a:ext cx="1644546" cy="17570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15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33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76" y="516879"/>
            <a:ext cx="2235935" cy="862425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876" y="1387463"/>
            <a:ext cx="2235935" cy="453529"/>
          </a:xfrm>
        </p:spPr>
        <p:txBody>
          <a:bodyPr/>
          <a:lstStyle>
            <a:lvl1pPr marL="0" indent="0">
              <a:buNone/>
              <a:defRPr sz="680">
                <a:solidFill>
                  <a:schemeClr val="tx1"/>
                </a:solidFill>
              </a:defRPr>
            </a:lvl1pPr>
            <a:lvl2pPr marL="1296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2pPr>
            <a:lvl3pPr marL="259232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3pPr>
            <a:lvl4pPr marL="388849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4pPr>
            <a:lvl5pPr marL="518465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5pPr>
            <a:lvl6pPr marL="648081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6pPr>
            <a:lvl7pPr marL="777697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7pPr>
            <a:lvl8pPr marL="907313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8pPr>
            <a:lvl9pPr marL="103693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6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227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396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419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10383"/>
            <a:ext cx="2235935" cy="4007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5" y="508240"/>
            <a:ext cx="1096701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65" y="757321"/>
            <a:ext cx="1096701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12396" y="508240"/>
            <a:ext cx="1102103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12396" y="757321"/>
            <a:ext cx="1102103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29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96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103" y="298514"/>
            <a:ext cx="1312396" cy="1473369"/>
          </a:xfrm>
        </p:spPr>
        <p:txBody>
          <a:bodyPr/>
          <a:lstStyle>
            <a:lvl1pPr>
              <a:defRPr sz="907"/>
            </a:lvl1pPr>
            <a:lvl2pPr>
              <a:defRPr sz="794"/>
            </a:lvl2pPr>
            <a:lvl3pPr>
              <a:defRPr sz="680"/>
            </a:lvl3pPr>
            <a:lvl4pPr>
              <a:defRPr sz="567"/>
            </a:lvl4pPr>
            <a:lvl5pPr>
              <a:defRPr sz="567"/>
            </a:lvl5pPr>
            <a:lvl6pPr>
              <a:defRPr sz="567"/>
            </a:lvl6pPr>
            <a:lvl7pPr>
              <a:defRPr sz="567"/>
            </a:lvl7pPr>
            <a:lvl8pPr>
              <a:defRPr sz="567"/>
            </a:lvl8pPr>
            <a:lvl9pPr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2103" y="298514"/>
            <a:ext cx="1312396" cy="1473369"/>
          </a:xfrm>
        </p:spPr>
        <p:txBody>
          <a:bodyPr anchor="t"/>
          <a:lstStyle>
            <a:lvl1pPr marL="0" indent="0">
              <a:buNone/>
              <a:defRPr sz="907"/>
            </a:lvl1pPr>
            <a:lvl2pPr marL="129616" indent="0">
              <a:buNone/>
              <a:defRPr sz="794"/>
            </a:lvl2pPr>
            <a:lvl3pPr marL="259232" indent="0">
              <a:buNone/>
              <a:defRPr sz="680"/>
            </a:lvl3pPr>
            <a:lvl4pPr marL="388849" indent="0">
              <a:buNone/>
              <a:defRPr sz="567"/>
            </a:lvl4pPr>
            <a:lvl5pPr marL="518465" indent="0">
              <a:buNone/>
              <a:defRPr sz="567"/>
            </a:lvl5pPr>
            <a:lvl6pPr marL="648081" indent="0">
              <a:buNone/>
              <a:defRPr sz="567"/>
            </a:lvl6pPr>
            <a:lvl7pPr marL="777697" indent="0">
              <a:buNone/>
              <a:defRPr sz="567"/>
            </a:lvl7pPr>
            <a:lvl8pPr marL="907313" indent="0">
              <a:buNone/>
              <a:defRPr sz="567"/>
            </a:lvl8pPr>
            <a:lvl9pPr marL="1036930" indent="0">
              <a:buNone/>
              <a:defRPr sz="5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76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227" y="110383"/>
            <a:ext cx="2235935" cy="40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227" y="551913"/>
            <a:ext cx="2235935" cy="131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227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8729" y="1921619"/>
            <a:ext cx="874931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0874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04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9232" rtl="0" eaLnBrk="1" latinLnBrk="0" hangingPunct="1">
        <a:lnSpc>
          <a:spcPct val="90000"/>
        </a:lnSpc>
        <a:spcBef>
          <a:spcPct val="0"/>
        </a:spcBef>
        <a:buNone/>
        <a:defRPr kumimoji="1" sz="12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08" indent="-64808" algn="l" defTabSz="259232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1pPr>
      <a:lvl2pPr marL="194424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680" kern="1200">
          <a:solidFill>
            <a:schemeClr val="tx1"/>
          </a:solidFill>
          <a:latin typeface="+mn-lt"/>
          <a:ea typeface="+mn-ea"/>
          <a:cs typeface="+mn-cs"/>
        </a:defRPr>
      </a:lvl2pPr>
      <a:lvl3pPr marL="324041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53657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83273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712889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842505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72122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101738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1pPr>
      <a:lvl2pPr marL="129616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59232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3pPr>
      <a:lvl4pPr marL="388849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18465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648081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777697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07313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03693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9.wav"/><Relationship Id="rId1" Type="http://schemas.microsoft.com/office/2007/relationships/media" Target="../media/media9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0.wav"/><Relationship Id="rId1" Type="http://schemas.microsoft.com/office/2007/relationships/media" Target="../media/media10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wav"/><Relationship Id="rId1" Type="http://schemas.microsoft.com/office/2007/relationships/media" Target="../media/media2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wav"/><Relationship Id="rId1" Type="http://schemas.microsoft.com/office/2007/relationships/media" Target="../media/media2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wav"/><Relationship Id="rId1" Type="http://schemas.microsoft.com/office/2007/relationships/media" Target="../media/media3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2.wav"/><Relationship Id="rId1" Type="http://schemas.microsoft.com/office/2007/relationships/media" Target="../media/media3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wav"/><Relationship Id="rId1" Type="http://schemas.microsoft.com/office/2007/relationships/media" Target="../media/media3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5.wav"/><Relationship Id="rId1" Type="http://schemas.microsoft.com/office/2007/relationships/media" Target="../media/media3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6.wav"/><Relationship Id="rId1" Type="http://schemas.microsoft.com/office/2007/relationships/media" Target="../media/media3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7.wav"/><Relationship Id="rId1" Type="http://schemas.microsoft.com/office/2007/relationships/media" Target="../media/media3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8.wav"/><Relationship Id="rId1" Type="http://schemas.microsoft.com/office/2007/relationships/media" Target="../media/media3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9.wav"/><Relationship Id="rId1" Type="http://schemas.microsoft.com/office/2007/relationships/media" Target="../media/media3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0.wav"/><Relationship Id="rId1" Type="http://schemas.microsoft.com/office/2007/relationships/media" Target="../media/media4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1.wav"/><Relationship Id="rId1" Type="http://schemas.microsoft.com/office/2007/relationships/media" Target="../media/media4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2.wav"/><Relationship Id="rId1" Type="http://schemas.microsoft.com/office/2007/relationships/media" Target="../media/media4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3.wav"/><Relationship Id="rId1" Type="http://schemas.microsoft.com/office/2007/relationships/media" Target="../media/media4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4.wav"/><Relationship Id="rId1" Type="http://schemas.microsoft.com/office/2007/relationships/media" Target="../media/media4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5.wav"/><Relationship Id="rId1" Type="http://schemas.microsoft.com/office/2007/relationships/media" Target="../media/media4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6.wav"/><Relationship Id="rId1" Type="http://schemas.microsoft.com/office/2007/relationships/media" Target="../media/media4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7.wav"/><Relationship Id="rId1" Type="http://schemas.microsoft.com/office/2007/relationships/media" Target="../media/media47.wav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8.wav"/><Relationship Id="rId1" Type="http://schemas.microsoft.com/office/2007/relationships/media" Target="../media/media4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9.wav"/><Relationship Id="rId1" Type="http://schemas.microsoft.com/office/2007/relationships/media" Target="../media/media4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0.wav"/><Relationship Id="rId1" Type="http://schemas.microsoft.com/office/2007/relationships/media" Target="../media/media5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1.wav"/><Relationship Id="rId1" Type="http://schemas.microsoft.com/office/2007/relationships/media" Target="../media/media5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2.wav"/><Relationship Id="rId1" Type="http://schemas.microsoft.com/office/2007/relationships/media" Target="../media/media5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3.wav"/><Relationship Id="rId1" Type="http://schemas.microsoft.com/office/2007/relationships/media" Target="../media/media5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4.wav"/><Relationship Id="rId1" Type="http://schemas.microsoft.com/office/2007/relationships/media" Target="../media/media5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5.wav"/><Relationship Id="rId1" Type="http://schemas.microsoft.com/office/2007/relationships/media" Target="../media/media5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6.wav"/><Relationship Id="rId1" Type="http://schemas.microsoft.com/office/2007/relationships/media" Target="../media/media5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7.wav"/><Relationship Id="rId1" Type="http://schemas.microsoft.com/office/2007/relationships/media" Target="../media/media5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8.wav"/><Relationship Id="rId1" Type="http://schemas.microsoft.com/office/2007/relationships/media" Target="../media/media5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9.wav"/><Relationship Id="rId1" Type="http://schemas.microsoft.com/office/2007/relationships/media" Target="../media/media5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0.wav"/><Relationship Id="rId1" Type="http://schemas.microsoft.com/office/2007/relationships/media" Target="../media/media6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1.wav"/><Relationship Id="rId1" Type="http://schemas.microsoft.com/office/2007/relationships/media" Target="../media/media6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2.wav"/><Relationship Id="rId1" Type="http://schemas.microsoft.com/office/2007/relationships/media" Target="../media/media6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3.wav"/><Relationship Id="rId1" Type="http://schemas.microsoft.com/office/2007/relationships/media" Target="../media/media6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4.wav"/><Relationship Id="rId1" Type="http://schemas.microsoft.com/office/2007/relationships/media" Target="../media/media6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5.wav"/><Relationship Id="rId1" Type="http://schemas.microsoft.com/office/2007/relationships/media" Target="../media/media6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6.wav"/><Relationship Id="rId1" Type="http://schemas.microsoft.com/office/2007/relationships/media" Target="../media/media6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7.wav"/><Relationship Id="rId1" Type="http://schemas.microsoft.com/office/2007/relationships/media" Target="../media/media6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8.wav"/><Relationship Id="rId1" Type="http://schemas.microsoft.com/office/2007/relationships/media" Target="../media/media6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9.wav"/><Relationship Id="rId1" Type="http://schemas.microsoft.com/office/2007/relationships/media" Target="../media/media6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0.wav"/><Relationship Id="rId1" Type="http://schemas.microsoft.com/office/2007/relationships/media" Target="../media/media7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1.wav"/><Relationship Id="rId1" Type="http://schemas.microsoft.com/office/2007/relationships/media" Target="../media/media7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2.wav"/><Relationship Id="rId1" Type="http://schemas.microsoft.com/office/2007/relationships/media" Target="../media/media7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3.wav"/><Relationship Id="rId1" Type="http://schemas.microsoft.com/office/2007/relationships/media" Target="../media/media7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4.wav"/><Relationship Id="rId1" Type="http://schemas.microsoft.com/office/2007/relationships/media" Target="../media/media7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5.wav"/><Relationship Id="rId1" Type="http://schemas.microsoft.com/office/2007/relationships/media" Target="../media/media7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6.wav"/><Relationship Id="rId1" Type="http://schemas.microsoft.com/office/2007/relationships/media" Target="../media/media7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7.wav"/><Relationship Id="rId1" Type="http://schemas.microsoft.com/office/2007/relationships/media" Target="../media/media7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8.wav"/><Relationship Id="rId1" Type="http://schemas.microsoft.com/office/2007/relationships/media" Target="../media/media7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9.wav"/><Relationship Id="rId1" Type="http://schemas.microsoft.com/office/2007/relationships/media" Target="../media/media7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0.wav"/><Relationship Id="rId1" Type="http://schemas.microsoft.com/office/2007/relationships/media" Target="../media/media8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1.wav"/><Relationship Id="rId1" Type="http://schemas.microsoft.com/office/2007/relationships/media" Target="../media/media8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2.wav"/><Relationship Id="rId1" Type="http://schemas.microsoft.com/office/2007/relationships/media" Target="../media/media8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3.wav"/><Relationship Id="rId1" Type="http://schemas.microsoft.com/office/2007/relationships/media" Target="../media/media8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4.wav"/><Relationship Id="rId1" Type="http://schemas.microsoft.com/office/2007/relationships/media" Target="../media/media8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5.wav"/><Relationship Id="rId1" Type="http://schemas.microsoft.com/office/2007/relationships/media" Target="../media/media8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6.wav"/><Relationship Id="rId1" Type="http://schemas.microsoft.com/office/2007/relationships/media" Target="../media/media8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7.wav"/><Relationship Id="rId1" Type="http://schemas.microsoft.com/office/2007/relationships/media" Target="../media/media8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8.wav"/><Relationship Id="rId1" Type="http://schemas.microsoft.com/office/2007/relationships/media" Target="../media/media8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9.wav"/><Relationship Id="rId1" Type="http://schemas.microsoft.com/office/2007/relationships/media" Target="../media/media8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0.wav"/><Relationship Id="rId1" Type="http://schemas.microsoft.com/office/2007/relationships/media" Target="../media/media9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1.wav"/><Relationship Id="rId1" Type="http://schemas.microsoft.com/office/2007/relationships/media" Target="../media/media9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2.wav"/><Relationship Id="rId1" Type="http://schemas.microsoft.com/office/2007/relationships/media" Target="../media/media9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3.wav"/><Relationship Id="rId1" Type="http://schemas.microsoft.com/office/2007/relationships/media" Target="../media/media9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4.wav"/><Relationship Id="rId1" Type="http://schemas.microsoft.com/office/2007/relationships/media" Target="../media/media9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5.wav"/><Relationship Id="rId1" Type="http://schemas.microsoft.com/office/2007/relationships/media" Target="../media/media9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6.wav"/><Relationship Id="rId1" Type="http://schemas.microsoft.com/office/2007/relationships/media" Target="../media/media9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7.wav"/><Relationship Id="rId1" Type="http://schemas.microsoft.com/office/2007/relationships/media" Target="../media/media9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8.wav"/><Relationship Id="rId1" Type="http://schemas.microsoft.com/office/2007/relationships/media" Target="../media/media9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87752" y="835842"/>
            <a:ext cx="1616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はじまります</a:t>
            </a:r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888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ほえるどうぶつはなに？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2_hoe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38629" y="-89813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9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なににすわる？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0_nani_ni_suwa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602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いつかさをつかう？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4_itsu_kasa_wo_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756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おわりです</a:t>
            </a:r>
          </a:p>
        </p:txBody>
      </p:sp>
    </p:spTree>
    <p:extLst>
      <p:ext uri="{BB962C8B-B14F-4D97-AF65-F5344CB8AC3E}">
        <p14:creationId xmlns:p14="http://schemas.microsoft.com/office/powerpoint/2010/main" val="146611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いつプレゼントをもらう？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0_itsu_purezento_wo_mor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51543" y="-11030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3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すいかはなにいろ？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2_suika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00743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りんごはなにいろ？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1_ringo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53872" y="-115100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8274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うるさいものはなに？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9_urusai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92628" y="-9289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いいにおいのするものはなに？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5_ii_nioi_no_suru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77383" y="-113937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2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とうもろこしはなにいろ？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9 toumorokoshi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25048" y="-101687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516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かみつくどうぶつはなに？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0_kamitsuk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22526" y="-11684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3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どこにふくをかける？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1_doko_ni_fuku_wo_kak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54000" y="-106521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3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おこめはなにいろ？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07_okome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06003" y="-115519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1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err="1">
                <a:solidFill>
                  <a:schemeClr val="bg1"/>
                </a:solidFill>
              </a:rPr>
              <a:t>せがた</a:t>
            </a:r>
            <a:r>
              <a:rPr lang="ja-JP" altLang="en-US" sz="1200" dirty="0">
                <a:solidFill>
                  <a:schemeClr val="bg1"/>
                </a:solidFill>
              </a:rPr>
              <a:t>かいどうぶつはなに？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035_se_ga_takai_doubutsu_ha_nani_JP">
            <a:hlinkClick r:id="" action="ppaction://media"/>
            <a:extLst>
              <a:ext uri="{FF2B5EF4-FFF2-40B4-BE49-F238E27FC236}">
                <a16:creationId xmlns:a16="http://schemas.microsoft.com/office/drawing/2014/main" id="{6D3657B1-F89C-42C4-8E7A-C9586BF1559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93549" y="-11030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0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ものをかうときになにをつかう？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4_mono_wo_kau_toki_ni_nani_wo_tsu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21783" y="-97812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としょかんにはなにがある？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4_toshokan_niha_nani_ga_a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25048" y="-114068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7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どこでたべものをかう？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3_doko_de_tabemono_wo_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87097" y="-11589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パイナップルはなにいろ？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3_painappuru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25048" y="-102167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とびはねるどうぶつはなに？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1_tobihane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64469" y="-11087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2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あしにはくのはなに？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2_ashi_ni_hakuno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6127" y="-10087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8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だれがくすりをくれる？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8_dare_ga_kusuri_wo_kur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06400" y="-113937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1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どこでバスケットボールをする？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3_doko_de_basukettoboru_wo_su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30640" y="-10579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3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なにをつかってのむ？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8_nani_wo_tsukatte_nom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06400" y="-103618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どこにえい</a:t>
            </a:r>
            <a:r>
              <a:rPr kumimoji="1" lang="ja-JP" alt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がを</a:t>
            </a:r>
            <a:r>
              <a:rPr kumimoji="1" lang="ja-JP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みにいく？</a:t>
            </a:r>
          </a:p>
        </p:txBody>
      </p:sp>
      <p:pic>
        <p:nvPicPr>
          <p:cNvPr id="3" name="051_doko_ni_eiga_wo_mini_iku">
            <a:hlinkClick r:id="" action="ppaction://media"/>
            <a:extLst>
              <a:ext uri="{FF2B5EF4-FFF2-40B4-BE49-F238E27FC236}">
                <a16:creationId xmlns:a16="http://schemas.microsoft.com/office/drawing/2014/main" id="{EF03AD30-96F2-4B07-94EA-7DD6068B4A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93725" y="-4388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5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いつはながさく？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5 _itsu_hana_ga_sak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732971" y="-85896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7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いつおきる？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0_itsu_ok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07269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3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さとうはなにいろ？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4_satou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6126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しゃしんをとるのに</a:t>
            </a:r>
            <a:endParaRPr lang="en-US" altLang="ja-JP" sz="1200" dirty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つかうものはなに？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0_shashin_wo_torunoni_tsukau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6469" y="-102166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8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にんじんはなにいろ？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6_ninjin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42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あついものはなに？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8_atsui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72583" y="-11087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5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トマトはなにいろ？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5_tomato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434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6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とりはどこにすんでいる？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6_tori_ha_doko_ni_sund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4344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7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そらをとぶものはなに？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4_sora_wo_tobu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034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あまいものはなに？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0_amai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0875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9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がっこうにあるものはなに？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2_gakkou_ni_aruno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724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5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どこにくさがはえる？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8_doko_ni_kusa_ga_ha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12403" y="-89813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どこでひこうきをみかける？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4_doko_de_hikouki_wo_mikak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はがあるどうぶつはなに？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3_ha_ga_a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48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およぐどうぶつはなに？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0_oyog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5498" y="-10522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なにをつかってかく？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1_nani_wo_tsukatte_kak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なにをつかってりょうりをする？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2_nani_wo_tsukatte_ryori_wo_su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232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8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なにでえんそうする？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47_nani_de_ensou_su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14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02092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なにをつかってたべる？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7_nani_wo_tsukatte_tab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17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2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8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いつおふろにはいる？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4_itsu_ofuro_ni_ha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103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err="1">
                <a:solidFill>
                  <a:schemeClr val="bg1"/>
                </a:solidFill>
              </a:rPr>
              <a:t>くさは</a:t>
            </a:r>
            <a:r>
              <a:rPr lang="ja-JP" altLang="en-US" sz="1200" dirty="0">
                <a:solidFill>
                  <a:schemeClr val="bg1"/>
                </a:solidFill>
              </a:rPr>
              <a:t>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18_kusa_ha_nani_iro_JP">
            <a:hlinkClick r:id="" action="ppaction://media"/>
            <a:extLst>
              <a:ext uri="{FF2B5EF4-FFF2-40B4-BE49-F238E27FC236}">
                <a16:creationId xmlns:a16="http://schemas.microsoft.com/office/drawing/2014/main" id="{B54269F3-E7C9-4116-A32E-93F919CFDC9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5988" y="-7538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タイヤがあるのはなに？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8_taiya_ga_aruno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618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1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4700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あついときにきるのはなに？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1_atsui_toki_ni_kiruno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74914" y="-13861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じめんをはうどうぶつはなに？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6_jimen_wo_ha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211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9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さむいときにきるのはなに？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89_samui_toki_ni_kirunoha_nan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627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いつほしをみる？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81_itsu_hoshi_wo_m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6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あしがはやいどうぶつはなに？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2_ashi_ga_hayai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0148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4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くもはなにいろ？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8_kumo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8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すきないろはなに？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6_sukina_ir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541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3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いつひるごはんをたべる？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73_itsu_hirugohan_wo_tab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461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1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くさをたべるどうぶつはなに？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1_kusa_wo_tabe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70983" y="-117406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7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ミルクがでるどうぶつはなに？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4_miruku_ga_deru_doubutsu_ha_nani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5780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9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のどがかわいたらなにをのむ？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5_nodo_ga_kawaitara_nani_wo_nom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698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しょっぱいものはなに？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1_shoppai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42762" y="-130453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9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あなたのなまえはなに？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7_anata_no_namae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92755" y="-11248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-14068" y="898137"/>
            <a:ext cx="2624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ジャングルにはなにがすんでいる？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77_janguru_niha_nani_ga_sund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4068" y="-10958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4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いつあさごはんをたべる？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72_itsu_asagohan_wo_tab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8411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6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さかなはどこにすんでいる？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7_sakana_ha_doko_ni_sund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0457" y="-10958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8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ちいさいどうぶつはなに？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7_chiisai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6127" y="-112267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0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どこでおよぐ？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8_doko_de_oyog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28183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1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つめたいものはなに？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7_tsumetai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325048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どこでたべものをたべる？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6_doko_de_tabemono_wo_tab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6469" y="-9797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どこでねる？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9_doko_de_n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0958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8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そらはなにいろ？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6_sora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857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8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バナナはなにいろ？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2_banana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907142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いつケーキをたべる？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79_itsu_keki_wo_tab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1399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0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どこでうんどうをする？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7_doko_de_undou_wo_su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2892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4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どこでふくをかう？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9_doko_de_fuku_wo_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21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5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くびがながいどうぶつはなに？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6_kubi_ga_nagai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829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2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だれといっしょにすんでいる？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65_dare_to_issho_ni_sund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618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05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たいようはなにいろ？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5_taiyou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03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4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おおきいどうぶつはなに？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8_ookii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2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きになるものはなに？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6_ki_ni_naru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248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しっぽがあるのはなに？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83_shippo_ga_aruno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71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すきなどうぶつはなに？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8_sukina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602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84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レモンはなにいろ？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8_remon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907143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5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なにをよむ？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43_nani_wo_yom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582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なにをつかってかみをきる？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039_nani_wo_tsukatte_kami_wo_k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03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ぶどうはなにいろ？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4_budou_ha_nani_iro_JP_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38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4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そうじをするのになにをつかう？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9_soji_wo_surunoni_nani_wo_tsu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48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7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うみはなにいろ？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7_umi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はねがあるどうぶつはなに？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24_hane_ga_a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771" y="-116918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0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94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けがはえているどうぶつはなに？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5_ke_ga_haeteiru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71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くさいにおいがするものはなに？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6_kusai_nioi_no_suru_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541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6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ほんはなにでできている？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0_hon_ha_nani_de_dekit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7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どこでおかねをもらう？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5_doko_de_okane_wo_mor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4504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0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あしがおそいどうぶつはなに？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23_ashi_ga_osoi_doubutsu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93358" y="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8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なにがたまごをうむ？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8_naniga_tamago_wo_um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2267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すきなたべものはなに？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2_sukina_tabemono_ha_nani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6114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6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こどもはなにであそぶ？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5_kodomo_ha_nanide_asob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11589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4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じゃがいもはなにいろ？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1_jagaimo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4228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おいしゃさんはどこで</a:t>
            </a:r>
            <a:endParaRPr lang="en-US" altLang="ja-JP" sz="1200" dirty="0">
              <a:solidFill>
                <a:schemeClr val="bg1"/>
              </a:solidFill>
            </a:endParaRPr>
          </a:p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はたらいている？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2_oishasan_ha_doko_de_hataraite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987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どこでふうせんをみかける？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4_doko_de_fuusen_wo_mikake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211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7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1594" cy="207327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-23448" y="898137"/>
            <a:ext cx="2652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とじまりをするのになにをつかう？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46_tojimari_wo_surunoni_nani_wo_tsuka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71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どこでくるまをみる？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7_doko_de_kuruma_wo_miru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857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あなたのしんゆうはだれ？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3_anata_no_shinyuu_ha_dare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684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9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97" y="898137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チョコレートはなにいろ？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3_chokoreito_ha_nani_iro_J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6469" y="-12618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19078</TotalTime>
  <Words>707</Words>
  <Application>Microsoft Office PowerPoint</Application>
  <PresentationFormat>ユーザー設定</PresentationFormat>
  <Paragraphs>205</Paragraphs>
  <Slides>102</Slides>
  <Notes>0</Notes>
  <HiddenSlides>0</HiddenSlides>
  <MMClips>100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102</vt:i4>
      </vt:variant>
    </vt:vector>
  </HeadingPairs>
  <TitlesOfParts>
    <vt:vector size="10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神原利宗</dc:creator>
  <cp:lastModifiedBy>神原利宗</cp:lastModifiedBy>
  <cp:revision>88</cp:revision>
  <dcterms:created xsi:type="dcterms:W3CDTF">2017-03-08T18:50:50Z</dcterms:created>
  <dcterms:modified xsi:type="dcterms:W3CDTF">2017-07-17T14:30:54Z</dcterms:modified>
</cp:coreProperties>
</file>