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426" r:id="rId2"/>
    <p:sldId id="318" r:id="rId3"/>
    <p:sldId id="319" r:id="rId4"/>
    <p:sldId id="320" r:id="rId5"/>
    <p:sldId id="321" r:id="rId6"/>
    <p:sldId id="322" r:id="rId7"/>
    <p:sldId id="324" r:id="rId8"/>
    <p:sldId id="323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40" r:id="rId24"/>
    <p:sldId id="341" r:id="rId25"/>
    <p:sldId id="342" r:id="rId26"/>
    <p:sldId id="343" r:id="rId27"/>
    <p:sldId id="344" r:id="rId28"/>
    <p:sldId id="346" r:id="rId29"/>
    <p:sldId id="347" r:id="rId30"/>
    <p:sldId id="348" r:id="rId31"/>
    <p:sldId id="349" r:id="rId32"/>
    <p:sldId id="350" r:id="rId33"/>
    <p:sldId id="351" r:id="rId34"/>
    <p:sldId id="352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363" r:id="rId46"/>
    <p:sldId id="364" r:id="rId47"/>
    <p:sldId id="365" r:id="rId48"/>
    <p:sldId id="366" r:id="rId49"/>
    <p:sldId id="367" r:id="rId50"/>
    <p:sldId id="368" r:id="rId51"/>
    <p:sldId id="369" r:id="rId52"/>
    <p:sldId id="370" r:id="rId53"/>
    <p:sldId id="371" r:id="rId54"/>
    <p:sldId id="372" r:id="rId55"/>
    <p:sldId id="423" r:id="rId56"/>
    <p:sldId id="373" r:id="rId57"/>
    <p:sldId id="374" r:id="rId58"/>
    <p:sldId id="375" r:id="rId59"/>
    <p:sldId id="376" r:id="rId60"/>
    <p:sldId id="425" r:id="rId61"/>
    <p:sldId id="377" r:id="rId62"/>
    <p:sldId id="378" r:id="rId63"/>
    <p:sldId id="379" r:id="rId64"/>
    <p:sldId id="380" r:id="rId65"/>
    <p:sldId id="381" r:id="rId66"/>
    <p:sldId id="382" r:id="rId67"/>
    <p:sldId id="383" r:id="rId68"/>
    <p:sldId id="385" r:id="rId69"/>
    <p:sldId id="386" r:id="rId70"/>
    <p:sldId id="387" r:id="rId71"/>
    <p:sldId id="388" r:id="rId72"/>
    <p:sldId id="389" r:id="rId73"/>
    <p:sldId id="390" r:id="rId74"/>
    <p:sldId id="391" r:id="rId75"/>
    <p:sldId id="392" r:id="rId76"/>
    <p:sldId id="393" r:id="rId77"/>
    <p:sldId id="394" r:id="rId78"/>
    <p:sldId id="395" r:id="rId79"/>
    <p:sldId id="424" r:id="rId80"/>
    <p:sldId id="396" r:id="rId81"/>
    <p:sldId id="397" r:id="rId82"/>
    <p:sldId id="398" r:id="rId83"/>
    <p:sldId id="399" r:id="rId84"/>
    <p:sldId id="400" r:id="rId85"/>
    <p:sldId id="401" r:id="rId86"/>
    <p:sldId id="402" r:id="rId87"/>
    <p:sldId id="403" r:id="rId88"/>
    <p:sldId id="404" r:id="rId89"/>
    <p:sldId id="405" r:id="rId90"/>
    <p:sldId id="406" r:id="rId91"/>
    <p:sldId id="408" r:id="rId92"/>
    <p:sldId id="409" r:id="rId93"/>
    <p:sldId id="410" r:id="rId94"/>
    <p:sldId id="412" r:id="rId95"/>
    <p:sldId id="413" r:id="rId96"/>
    <p:sldId id="414" r:id="rId97"/>
    <p:sldId id="415" r:id="rId98"/>
    <p:sldId id="416" r:id="rId99"/>
    <p:sldId id="417" r:id="rId100"/>
    <p:sldId id="418" r:id="rId101"/>
    <p:sldId id="419" r:id="rId102"/>
    <p:sldId id="428" r:id="rId103"/>
  </p:sldIdLst>
  <p:sldSz cx="2592388" cy="2073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66" autoAdjust="0"/>
    <p:restoredTop sz="94660"/>
  </p:normalViewPr>
  <p:slideViewPr>
    <p:cSldViewPr snapToGrid="0">
      <p:cViewPr varScale="1">
        <p:scale>
          <a:sx n="289" d="100"/>
          <a:sy n="289" d="100"/>
        </p:scale>
        <p:origin x="21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429" y="339307"/>
            <a:ext cx="2203530" cy="721807"/>
          </a:xfrm>
        </p:spPr>
        <p:txBody>
          <a:bodyPr anchor="b"/>
          <a:lstStyle>
            <a:lvl1pPr algn="ctr">
              <a:defRPr sz="17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049" y="1088950"/>
            <a:ext cx="1944291" cy="500561"/>
          </a:xfrm>
        </p:spPr>
        <p:txBody>
          <a:bodyPr/>
          <a:lstStyle>
            <a:lvl1pPr marL="0" indent="0" algn="ctr">
              <a:buNone/>
              <a:defRPr sz="680"/>
            </a:lvl1pPr>
            <a:lvl2pPr marL="129616" indent="0" algn="ctr">
              <a:buNone/>
              <a:defRPr sz="567"/>
            </a:lvl2pPr>
            <a:lvl3pPr marL="259232" indent="0" algn="ctr">
              <a:buNone/>
              <a:defRPr sz="510"/>
            </a:lvl3pPr>
            <a:lvl4pPr marL="388849" indent="0" algn="ctr">
              <a:buNone/>
              <a:defRPr sz="454"/>
            </a:lvl4pPr>
            <a:lvl5pPr marL="518465" indent="0" algn="ctr">
              <a:buNone/>
              <a:defRPr sz="454"/>
            </a:lvl5pPr>
            <a:lvl6pPr marL="648081" indent="0" algn="ctr">
              <a:buNone/>
              <a:defRPr sz="454"/>
            </a:lvl6pPr>
            <a:lvl7pPr marL="777697" indent="0" algn="ctr">
              <a:buNone/>
              <a:defRPr sz="454"/>
            </a:lvl7pPr>
            <a:lvl8pPr marL="907313" indent="0" algn="ctr">
              <a:buNone/>
              <a:defRPr sz="454"/>
            </a:lvl8pPr>
            <a:lvl9pPr marL="1036930" indent="0" algn="ctr">
              <a:buNone/>
              <a:defRPr sz="4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402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7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55178" y="110383"/>
            <a:ext cx="558984" cy="175700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8227" y="110383"/>
            <a:ext cx="1644546" cy="175700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15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33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876" y="516879"/>
            <a:ext cx="2235935" cy="862425"/>
          </a:xfrm>
        </p:spPr>
        <p:txBody>
          <a:bodyPr anchor="b"/>
          <a:lstStyle>
            <a:lvl1pPr>
              <a:defRPr sz="17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6876" y="1387463"/>
            <a:ext cx="2235935" cy="453529"/>
          </a:xfrm>
        </p:spPr>
        <p:txBody>
          <a:bodyPr/>
          <a:lstStyle>
            <a:lvl1pPr marL="0" indent="0">
              <a:buNone/>
              <a:defRPr sz="680">
                <a:solidFill>
                  <a:schemeClr val="tx1"/>
                </a:solidFill>
              </a:defRPr>
            </a:lvl1pPr>
            <a:lvl2pPr marL="129616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2pPr>
            <a:lvl3pPr marL="259232" indent="0">
              <a:buNone/>
              <a:defRPr sz="510">
                <a:solidFill>
                  <a:schemeClr val="tx1">
                    <a:tint val="75000"/>
                  </a:schemeClr>
                </a:solidFill>
              </a:defRPr>
            </a:lvl3pPr>
            <a:lvl4pPr marL="388849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4pPr>
            <a:lvl5pPr marL="518465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5pPr>
            <a:lvl6pPr marL="648081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6pPr>
            <a:lvl7pPr marL="777697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7pPr>
            <a:lvl8pPr marL="907313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8pPr>
            <a:lvl9pPr marL="1036930" indent="0">
              <a:buNone/>
              <a:defRPr sz="4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366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8227" y="551913"/>
            <a:ext cx="1101765" cy="13154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396" y="551913"/>
            <a:ext cx="1101765" cy="131547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419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10383"/>
            <a:ext cx="2235935" cy="4007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65" y="508240"/>
            <a:ext cx="1096701" cy="249081"/>
          </a:xfrm>
        </p:spPr>
        <p:txBody>
          <a:bodyPr anchor="b"/>
          <a:lstStyle>
            <a:lvl1pPr marL="0" indent="0">
              <a:buNone/>
              <a:defRPr sz="680" b="1"/>
            </a:lvl1pPr>
            <a:lvl2pPr marL="129616" indent="0">
              <a:buNone/>
              <a:defRPr sz="567" b="1"/>
            </a:lvl2pPr>
            <a:lvl3pPr marL="259232" indent="0">
              <a:buNone/>
              <a:defRPr sz="510" b="1"/>
            </a:lvl3pPr>
            <a:lvl4pPr marL="388849" indent="0">
              <a:buNone/>
              <a:defRPr sz="454" b="1"/>
            </a:lvl4pPr>
            <a:lvl5pPr marL="518465" indent="0">
              <a:buNone/>
              <a:defRPr sz="454" b="1"/>
            </a:lvl5pPr>
            <a:lvl6pPr marL="648081" indent="0">
              <a:buNone/>
              <a:defRPr sz="454" b="1"/>
            </a:lvl6pPr>
            <a:lvl7pPr marL="777697" indent="0">
              <a:buNone/>
              <a:defRPr sz="454" b="1"/>
            </a:lvl7pPr>
            <a:lvl8pPr marL="907313" indent="0">
              <a:buNone/>
              <a:defRPr sz="454" b="1"/>
            </a:lvl8pPr>
            <a:lvl9pPr marL="1036930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8565" y="757321"/>
            <a:ext cx="1096701" cy="11139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12396" y="508240"/>
            <a:ext cx="1102103" cy="249081"/>
          </a:xfrm>
        </p:spPr>
        <p:txBody>
          <a:bodyPr anchor="b"/>
          <a:lstStyle>
            <a:lvl1pPr marL="0" indent="0">
              <a:buNone/>
              <a:defRPr sz="680" b="1"/>
            </a:lvl1pPr>
            <a:lvl2pPr marL="129616" indent="0">
              <a:buNone/>
              <a:defRPr sz="567" b="1"/>
            </a:lvl2pPr>
            <a:lvl3pPr marL="259232" indent="0">
              <a:buNone/>
              <a:defRPr sz="510" b="1"/>
            </a:lvl3pPr>
            <a:lvl4pPr marL="388849" indent="0">
              <a:buNone/>
              <a:defRPr sz="454" b="1"/>
            </a:lvl4pPr>
            <a:lvl5pPr marL="518465" indent="0">
              <a:buNone/>
              <a:defRPr sz="454" b="1"/>
            </a:lvl5pPr>
            <a:lvl6pPr marL="648081" indent="0">
              <a:buNone/>
              <a:defRPr sz="454" b="1"/>
            </a:lvl6pPr>
            <a:lvl7pPr marL="777697" indent="0">
              <a:buNone/>
              <a:defRPr sz="454" b="1"/>
            </a:lvl7pPr>
            <a:lvl8pPr marL="907313" indent="0">
              <a:buNone/>
              <a:defRPr sz="454" b="1"/>
            </a:lvl8pPr>
            <a:lvl9pPr marL="1036930" indent="0">
              <a:buNone/>
              <a:defRPr sz="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12396" y="757321"/>
            <a:ext cx="1102103" cy="11139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29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6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3960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38218"/>
            <a:ext cx="836113" cy="483764"/>
          </a:xfrm>
        </p:spPr>
        <p:txBody>
          <a:bodyPr anchor="b"/>
          <a:lstStyle>
            <a:lvl1pPr>
              <a:defRPr sz="90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2103" y="298514"/>
            <a:ext cx="1312396" cy="1473369"/>
          </a:xfrm>
        </p:spPr>
        <p:txBody>
          <a:bodyPr/>
          <a:lstStyle>
            <a:lvl1pPr>
              <a:defRPr sz="907"/>
            </a:lvl1pPr>
            <a:lvl2pPr>
              <a:defRPr sz="794"/>
            </a:lvl2pPr>
            <a:lvl3pPr>
              <a:defRPr sz="680"/>
            </a:lvl3pPr>
            <a:lvl4pPr>
              <a:defRPr sz="567"/>
            </a:lvl4pPr>
            <a:lvl5pPr>
              <a:defRPr sz="567"/>
            </a:lvl5pPr>
            <a:lvl6pPr>
              <a:defRPr sz="567"/>
            </a:lvl6pPr>
            <a:lvl7pPr>
              <a:defRPr sz="567"/>
            </a:lvl7pPr>
            <a:lvl8pPr>
              <a:defRPr sz="567"/>
            </a:lvl8pPr>
            <a:lvl9pPr>
              <a:defRPr sz="5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64" y="621982"/>
            <a:ext cx="836113" cy="1152300"/>
          </a:xfrm>
        </p:spPr>
        <p:txBody>
          <a:bodyPr/>
          <a:lstStyle>
            <a:lvl1pPr marL="0" indent="0">
              <a:buNone/>
              <a:defRPr sz="454"/>
            </a:lvl1pPr>
            <a:lvl2pPr marL="129616" indent="0">
              <a:buNone/>
              <a:defRPr sz="397"/>
            </a:lvl2pPr>
            <a:lvl3pPr marL="259232" indent="0">
              <a:buNone/>
              <a:defRPr sz="340"/>
            </a:lvl3pPr>
            <a:lvl4pPr marL="388849" indent="0">
              <a:buNone/>
              <a:defRPr sz="284"/>
            </a:lvl4pPr>
            <a:lvl5pPr marL="518465" indent="0">
              <a:buNone/>
              <a:defRPr sz="284"/>
            </a:lvl5pPr>
            <a:lvl6pPr marL="648081" indent="0">
              <a:buNone/>
              <a:defRPr sz="284"/>
            </a:lvl6pPr>
            <a:lvl7pPr marL="777697" indent="0">
              <a:buNone/>
              <a:defRPr sz="284"/>
            </a:lvl7pPr>
            <a:lvl8pPr marL="907313" indent="0">
              <a:buNone/>
              <a:defRPr sz="284"/>
            </a:lvl8pPr>
            <a:lvl9pPr marL="1036930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39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4" y="138218"/>
            <a:ext cx="836113" cy="483764"/>
          </a:xfrm>
        </p:spPr>
        <p:txBody>
          <a:bodyPr anchor="b"/>
          <a:lstStyle>
            <a:lvl1pPr>
              <a:defRPr sz="90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02103" y="298514"/>
            <a:ext cx="1312396" cy="1473369"/>
          </a:xfrm>
        </p:spPr>
        <p:txBody>
          <a:bodyPr anchor="t"/>
          <a:lstStyle>
            <a:lvl1pPr marL="0" indent="0">
              <a:buNone/>
              <a:defRPr sz="907"/>
            </a:lvl1pPr>
            <a:lvl2pPr marL="129616" indent="0">
              <a:buNone/>
              <a:defRPr sz="794"/>
            </a:lvl2pPr>
            <a:lvl3pPr marL="259232" indent="0">
              <a:buNone/>
              <a:defRPr sz="680"/>
            </a:lvl3pPr>
            <a:lvl4pPr marL="388849" indent="0">
              <a:buNone/>
              <a:defRPr sz="567"/>
            </a:lvl4pPr>
            <a:lvl5pPr marL="518465" indent="0">
              <a:buNone/>
              <a:defRPr sz="567"/>
            </a:lvl5pPr>
            <a:lvl6pPr marL="648081" indent="0">
              <a:buNone/>
              <a:defRPr sz="567"/>
            </a:lvl6pPr>
            <a:lvl7pPr marL="777697" indent="0">
              <a:buNone/>
              <a:defRPr sz="567"/>
            </a:lvl7pPr>
            <a:lvl8pPr marL="907313" indent="0">
              <a:buNone/>
              <a:defRPr sz="567"/>
            </a:lvl8pPr>
            <a:lvl9pPr marL="1036930" indent="0">
              <a:buNone/>
              <a:defRPr sz="567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564" y="621982"/>
            <a:ext cx="836113" cy="1152300"/>
          </a:xfrm>
        </p:spPr>
        <p:txBody>
          <a:bodyPr/>
          <a:lstStyle>
            <a:lvl1pPr marL="0" indent="0">
              <a:buNone/>
              <a:defRPr sz="454"/>
            </a:lvl1pPr>
            <a:lvl2pPr marL="129616" indent="0">
              <a:buNone/>
              <a:defRPr sz="397"/>
            </a:lvl2pPr>
            <a:lvl3pPr marL="259232" indent="0">
              <a:buNone/>
              <a:defRPr sz="340"/>
            </a:lvl3pPr>
            <a:lvl4pPr marL="388849" indent="0">
              <a:buNone/>
              <a:defRPr sz="284"/>
            </a:lvl4pPr>
            <a:lvl5pPr marL="518465" indent="0">
              <a:buNone/>
              <a:defRPr sz="284"/>
            </a:lvl5pPr>
            <a:lvl6pPr marL="648081" indent="0">
              <a:buNone/>
              <a:defRPr sz="284"/>
            </a:lvl6pPr>
            <a:lvl7pPr marL="777697" indent="0">
              <a:buNone/>
              <a:defRPr sz="284"/>
            </a:lvl7pPr>
            <a:lvl8pPr marL="907313" indent="0">
              <a:buNone/>
              <a:defRPr sz="284"/>
            </a:lvl8pPr>
            <a:lvl9pPr marL="1036930" indent="0">
              <a:buNone/>
              <a:defRPr sz="2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76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227" y="110383"/>
            <a:ext cx="2235935" cy="400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227" y="551913"/>
            <a:ext cx="2235935" cy="1315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227" y="1921619"/>
            <a:ext cx="583287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FBF7-777F-45F6-BEEC-E3371BA546B1}" type="datetimeFigureOut">
              <a:rPr kumimoji="1" lang="ja-JP" altLang="en-US" smtClean="0"/>
              <a:t>2017/7/17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8729" y="1921619"/>
            <a:ext cx="874931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30874" y="1921619"/>
            <a:ext cx="583287" cy="110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34C24-C76A-48AC-84D0-24C028E1A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040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9232" rtl="0" eaLnBrk="1" latinLnBrk="0" hangingPunct="1">
        <a:lnSpc>
          <a:spcPct val="90000"/>
        </a:lnSpc>
        <a:spcBef>
          <a:spcPct val="0"/>
        </a:spcBef>
        <a:buNone/>
        <a:defRPr kumimoji="1" sz="12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4808" indent="-64808" algn="l" defTabSz="259232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794" kern="1200">
          <a:solidFill>
            <a:schemeClr val="tx1"/>
          </a:solidFill>
          <a:latin typeface="+mn-lt"/>
          <a:ea typeface="+mn-ea"/>
          <a:cs typeface="+mn-cs"/>
        </a:defRPr>
      </a:lvl1pPr>
      <a:lvl2pPr marL="194424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680" kern="1200">
          <a:solidFill>
            <a:schemeClr val="tx1"/>
          </a:solidFill>
          <a:latin typeface="+mn-lt"/>
          <a:ea typeface="+mn-ea"/>
          <a:cs typeface="+mn-cs"/>
        </a:defRPr>
      </a:lvl2pPr>
      <a:lvl3pPr marL="324041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53657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83273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712889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842505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72122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101738" indent="-64808" algn="l" defTabSz="259232" rtl="0" eaLnBrk="1" latinLnBrk="0" hangingPunct="1">
        <a:lnSpc>
          <a:spcPct val="90000"/>
        </a:lnSpc>
        <a:spcBef>
          <a:spcPts val="142"/>
        </a:spcBef>
        <a:buFont typeface="Arial" panose="020B0604020202020204" pitchFamily="34" charset="0"/>
        <a:buChar char="•"/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1pPr>
      <a:lvl2pPr marL="129616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2pPr>
      <a:lvl3pPr marL="259232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3pPr>
      <a:lvl4pPr marL="388849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4pPr>
      <a:lvl5pPr marL="518465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5pPr>
      <a:lvl6pPr marL="648081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6pPr>
      <a:lvl7pPr marL="777697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7pPr>
      <a:lvl8pPr marL="907313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8pPr>
      <a:lvl9pPr marL="1036930" algn="l" defTabSz="259232" rtl="0" eaLnBrk="1" latinLnBrk="0" hangingPunct="1">
        <a:defRPr kumimoji="1" sz="5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9.wav"/><Relationship Id="rId1" Type="http://schemas.microsoft.com/office/2007/relationships/media" Target="../media/media9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0.wav"/><Relationship Id="rId1" Type="http://schemas.microsoft.com/office/2007/relationships/media" Target="../media/media10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9.wav"/><Relationship Id="rId1" Type="http://schemas.microsoft.com/office/2007/relationships/media" Target="../media/media1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0.wav"/><Relationship Id="rId1" Type="http://schemas.microsoft.com/office/2007/relationships/media" Target="../media/media2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1.wav"/><Relationship Id="rId1" Type="http://schemas.microsoft.com/office/2007/relationships/media" Target="../media/media2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2.wav"/><Relationship Id="rId1" Type="http://schemas.microsoft.com/office/2007/relationships/media" Target="../media/media2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3.wav"/><Relationship Id="rId1" Type="http://schemas.microsoft.com/office/2007/relationships/media" Target="../media/media2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wav"/><Relationship Id="rId1" Type="http://schemas.microsoft.com/office/2007/relationships/media" Target="../media/media2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5.wav"/><Relationship Id="rId1" Type="http://schemas.microsoft.com/office/2007/relationships/media" Target="../media/media2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6.wav"/><Relationship Id="rId1" Type="http://schemas.microsoft.com/office/2007/relationships/media" Target="../media/media2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wav"/><Relationship Id="rId1" Type="http://schemas.microsoft.com/office/2007/relationships/media" Target="../media/media2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8.wav"/><Relationship Id="rId1" Type="http://schemas.microsoft.com/office/2007/relationships/media" Target="../media/media28.wav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9.wav"/><Relationship Id="rId1" Type="http://schemas.microsoft.com/office/2007/relationships/media" Target="../media/media2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0.wav"/><Relationship Id="rId1" Type="http://schemas.microsoft.com/office/2007/relationships/media" Target="../media/media3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1.wav"/><Relationship Id="rId1" Type="http://schemas.microsoft.com/office/2007/relationships/media" Target="../media/media3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2.wav"/><Relationship Id="rId1" Type="http://schemas.microsoft.com/office/2007/relationships/media" Target="../media/media3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3.wav"/><Relationship Id="rId1" Type="http://schemas.microsoft.com/office/2007/relationships/media" Target="../media/media3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4.wav"/><Relationship Id="rId1" Type="http://schemas.microsoft.com/office/2007/relationships/media" Target="../media/media3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5.wav"/><Relationship Id="rId1" Type="http://schemas.microsoft.com/office/2007/relationships/media" Target="../media/media3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6.wav"/><Relationship Id="rId1" Type="http://schemas.microsoft.com/office/2007/relationships/media" Target="../media/media3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7.wav"/><Relationship Id="rId1" Type="http://schemas.microsoft.com/office/2007/relationships/media" Target="../media/media3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8.wav"/><Relationship Id="rId1" Type="http://schemas.microsoft.com/office/2007/relationships/media" Target="../media/media3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9.wav"/><Relationship Id="rId1" Type="http://schemas.microsoft.com/office/2007/relationships/media" Target="../media/media3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0.wav"/><Relationship Id="rId1" Type="http://schemas.microsoft.com/office/2007/relationships/media" Target="../media/media4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1.wav"/><Relationship Id="rId1" Type="http://schemas.microsoft.com/office/2007/relationships/media" Target="../media/media4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2.wav"/><Relationship Id="rId1" Type="http://schemas.microsoft.com/office/2007/relationships/media" Target="../media/media4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3.wav"/><Relationship Id="rId1" Type="http://schemas.microsoft.com/office/2007/relationships/media" Target="../media/media4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4.wav"/><Relationship Id="rId1" Type="http://schemas.microsoft.com/office/2007/relationships/media" Target="../media/media4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5.wav"/><Relationship Id="rId1" Type="http://schemas.microsoft.com/office/2007/relationships/media" Target="../media/media4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6.wav"/><Relationship Id="rId1" Type="http://schemas.microsoft.com/office/2007/relationships/media" Target="../media/media4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7.wav"/><Relationship Id="rId1" Type="http://schemas.microsoft.com/office/2007/relationships/media" Target="../media/media4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8.wav"/><Relationship Id="rId1" Type="http://schemas.microsoft.com/office/2007/relationships/media" Target="../media/media4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9.wav"/><Relationship Id="rId1" Type="http://schemas.microsoft.com/office/2007/relationships/media" Target="../media/media4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0.wav"/><Relationship Id="rId1" Type="http://schemas.microsoft.com/office/2007/relationships/media" Target="../media/media5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1.wav"/><Relationship Id="rId1" Type="http://schemas.microsoft.com/office/2007/relationships/media" Target="../media/media5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2.wav"/><Relationship Id="rId1" Type="http://schemas.microsoft.com/office/2007/relationships/media" Target="../media/media5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3.wav"/><Relationship Id="rId1" Type="http://schemas.microsoft.com/office/2007/relationships/media" Target="../media/media5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4.wav"/><Relationship Id="rId1" Type="http://schemas.microsoft.com/office/2007/relationships/media" Target="../media/media5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5.wav"/><Relationship Id="rId1" Type="http://schemas.microsoft.com/office/2007/relationships/media" Target="../media/media5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6.wav"/><Relationship Id="rId1" Type="http://schemas.microsoft.com/office/2007/relationships/media" Target="../media/media5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7.wav"/><Relationship Id="rId1" Type="http://schemas.microsoft.com/office/2007/relationships/media" Target="../media/media5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8.wav"/><Relationship Id="rId1" Type="http://schemas.microsoft.com/office/2007/relationships/media" Target="../media/media5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9.wav"/><Relationship Id="rId1" Type="http://schemas.microsoft.com/office/2007/relationships/media" Target="../media/media5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0.wav"/><Relationship Id="rId1" Type="http://schemas.microsoft.com/office/2007/relationships/media" Target="../media/media6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1.wav"/><Relationship Id="rId1" Type="http://schemas.microsoft.com/office/2007/relationships/media" Target="../media/media6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2.wav"/><Relationship Id="rId1" Type="http://schemas.microsoft.com/office/2007/relationships/media" Target="../media/media6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3.wav"/><Relationship Id="rId1" Type="http://schemas.microsoft.com/office/2007/relationships/media" Target="../media/media6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4.wav"/><Relationship Id="rId1" Type="http://schemas.microsoft.com/office/2007/relationships/media" Target="../media/media6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5.wav"/><Relationship Id="rId1" Type="http://schemas.microsoft.com/office/2007/relationships/media" Target="../media/media6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6.wav"/><Relationship Id="rId1" Type="http://schemas.microsoft.com/office/2007/relationships/media" Target="../media/media6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7.wav"/><Relationship Id="rId1" Type="http://schemas.microsoft.com/office/2007/relationships/media" Target="../media/media6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8.wav"/><Relationship Id="rId1" Type="http://schemas.microsoft.com/office/2007/relationships/media" Target="../media/media6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9.wav"/><Relationship Id="rId1" Type="http://schemas.microsoft.com/office/2007/relationships/media" Target="../media/media6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0.wav"/><Relationship Id="rId1" Type="http://schemas.microsoft.com/office/2007/relationships/media" Target="../media/media7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1.wav"/><Relationship Id="rId1" Type="http://schemas.microsoft.com/office/2007/relationships/media" Target="../media/media7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2.wav"/><Relationship Id="rId1" Type="http://schemas.microsoft.com/office/2007/relationships/media" Target="../media/media7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3.wav"/><Relationship Id="rId1" Type="http://schemas.microsoft.com/office/2007/relationships/media" Target="../media/media7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4.wav"/><Relationship Id="rId1" Type="http://schemas.microsoft.com/office/2007/relationships/media" Target="../media/media7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5.wav"/><Relationship Id="rId1" Type="http://schemas.microsoft.com/office/2007/relationships/media" Target="../media/media7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6.wav"/><Relationship Id="rId1" Type="http://schemas.microsoft.com/office/2007/relationships/media" Target="../media/media7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7.wav"/><Relationship Id="rId1" Type="http://schemas.microsoft.com/office/2007/relationships/media" Target="../media/media7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8.wav"/><Relationship Id="rId1" Type="http://schemas.microsoft.com/office/2007/relationships/media" Target="../media/media7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9.wav"/><Relationship Id="rId1" Type="http://schemas.microsoft.com/office/2007/relationships/media" Target="../media/media7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0.wav"/><Relationship Id="rId1" Type="http://schemas.microsoft.com/office/2007/relationships/media" Target="../media/media8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1.wav"/><Relationship Id="rId1" Type="http://schemas.microsoft.com/office/2007/relationships/media" Target="../media/media8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2.wav"/><Relationship Id="rId1" Type="http://schemas.microsoft.com/office/2007/relationships/media" Target="../media/media8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3.wav"/><Relationship Id="rId1" Type="http://schemas.microsoft.com/office/2007/relationships/media" Target="../media/media8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4.wav"/><Relationship Id="rId1" Type="http://schemas.microsoft.com/office/2007/relationships/media" Target="../media/media8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5.wav"/><Relationship Id="rId1" Type="http://schemas.microsoft.com/office/2007/relationships/media" Target="../media/media8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6.wav"/><Relationship Id="rId1" Type="http://schemas.microsoft.com/office/2007/relationships/media" Target="../media/media8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7.wav"/><Relationship Id="rId1" Type="http://schemas.microsoft.com/office/2007/relationships/media" Target="../media/media8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8.wav"/><Relationship Id="rId1" Type="http://schemas.microsoft.com/office/2007/relationships/media" Target="../media/media8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9.wav"/><Relationship Id="rId1" Type="http://schemas.microsoft.com/office/2007/relationships/media" Target="../media/media89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0.wav"/><Relationship Id="rId1" Type="http://schemas.microsoft.com/office/2007/relationships/media" Target="../media/media90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1.wav"/><Relationship Id="rId1" Type="http://schemas.microsoft.com/office/2007/relationships/media" Target="../media/media91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2.wav"/><Relationship Id="rId1" Type="http://schemas.microsoft.com/office/2007/relationships/media" Target="../media/media92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3.wav"/><Relationship Id="rId1" Type="http://schemas.microsoft.com/office/2007/relationships/media" Target="../media/media93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4.wav"/><Relationship Id="rId1" Type="http://schemas.microsoft.com/office/2007/relationships/media" Target="../media/media94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5.wav"/><Relationship Id="rId1" Type="http://schemas.microsoft.com/office/2007/relationships/media" Target="../media/media95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6.wav"/><Relationship Id="rId1" Type="http://schemas.microsoft.com/office/2007/relationships/media" Target="../media/media96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7.wav"/><Relationship Id="rId1" Type="http://schemas.microsoft.com/office/2007/relationships/media" Target="../media/media97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8.wav"/><Relationship Id="rId1" Type="http://schemas.microsoft.com/office/2007/relationships/media" Target="../media/media98.wav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87752" y="835842"/>
            <a:ext cx="1616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 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888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barks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0_What_animal_bark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7899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99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sit on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5_What_do_you_sit_on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850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0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use umbrellas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6_When_do_you_use_umbrellas 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55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0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11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get presents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1_When_do_you_get_present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7899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83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watermelon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2_What_color_is_a_watermelon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070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an apple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3_What_color_is_an_appl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1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6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something noisy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4_What_is_something_noisy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47180" y="-109118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772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smells good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5_What_smells_goo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776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22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corn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6_What_color_is_corn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6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860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bites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7_What_animal_bite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3632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3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hang clothes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8_Where_do_you_hang_clothe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8145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13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rice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19_What_color_is_ric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9974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61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is tall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001_What_animal_is_tall_EN">
            <a:hlinkClick r:id="" action="ppaction://media"/>
            <a:extLst>
              <a:ext uri="{FF2B5EF4-FFF2-40B4-BE49-F238E27FC236}">
                <a16:creationId xmlns:a16="http://schemas.microsoft.com/office/drawing/2014/main" id="{23D94EFB-7906-4900-B012-F0BFD7FB553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7" y="-98755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50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use to buy things 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0_What_do_you_use_to_buy_thing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9372" y="-1121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5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find in a library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1_What_do_you_find_in_a_library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5824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7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buy food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2_Where_do_you_buy_foo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2387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9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pineapple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4_What_color_is_a_pineappl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6433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4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jumps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5_What_animal_jump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6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2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wear on your feet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6_What_do_you_wear_on_your_feet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070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8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gives medicine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7_Who_gives_medicin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7899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1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play basketball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28_Where_do_you_play_basketball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0584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33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drink with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0_What_do_you_drink_with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9974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6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go to watch movies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31_Where_do_you_go_to _watch_movies_EN">
            <a:hlinkClick r:id="" action="ppaction://media"/>
            <a:extLst>
              <a:ext uri="{FF2B5EF4-FFF2-40B4-BE49-F238E27FC236}">
                <a16:creationId xmlns:a16="http://schemas.microsoft.com/office/drawing/2014/main" id="{CABE213B-3212-4D65-906C-AC9E8AD29E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71078" y="16413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5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see flowers grow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3_When_do_you_see_flowers_grow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070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7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wake up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2_When_do_you_wake_up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9974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3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sugar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3_What_color_is_sugar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1803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use to take photos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4_What_do_you_use_to_take_photo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4851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88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carrot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5_What_color_is_a_carrot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9364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09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hot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6_What_is_hot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5460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252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tomato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7_What_color_is_a_tomato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385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66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birds live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8_Where_do_birds_liv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8145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77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flies in the sky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39_What_flies_in_the_sky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1803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9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something sweet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0_What_is something_sweet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9974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5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find in a school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1_What_do_you_find_in_a_school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1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5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does grass grow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4_Where_does_grass_grow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7289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09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find a plane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2_Where_do_you_find_a_plan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6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65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has teeth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3_What_animal_has_teeth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0337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8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swims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4_What_do_you_use_to_buy_thing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5824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08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use to write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5_What_do_you_use_to_writ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1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2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use to cook with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6_What_do_you_use_to_cook_with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7899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8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use to play music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7_What_do_you_use_to_play_music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995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1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eat with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8_What_do_you_eat_with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66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62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take a shower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49_When_do_you_take_a_shower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5097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09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grass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0_What_color_is_gras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4241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1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8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has wheels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1_What_has_wheel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4604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41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wear when it’s hot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5_What_do_you_wear_when_it's_hot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9057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04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crawls on the ground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2_What_animal_crawls_on_the_groun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7289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9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wear when it’s cold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3_What_do_you_wear_when_it's_col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3632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see stars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4_When_do_you_see_star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692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6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is fast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5_What_animal_is_fast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5824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4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cloud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056_What_color_is_a_clou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7287" y="-110947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08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your favorite color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7_What_is_your_favorite_color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4241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1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eat lunch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8_When_do_you_eat_lunch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850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23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eats grass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59_What_animal_eats_gras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1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7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makes milk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0_What_animal_makes_milk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352" y="-113995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29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drink when thirsty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1_What_do_you_drink_when_thirsty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8872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12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something salty 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6_What_is_something_salty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3632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99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your name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2_What_is_your_nam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0337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60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lives in the jungle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3_What_lives_in_the_jungl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7652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33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eat breakfast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4_When_do_you_eat_breakfast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385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16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fish live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5_Where_do_fish_liv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1352" y="-1121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8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is small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6_What_animal_is_small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7899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0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swim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7_Where_do_you_swim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7652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1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cold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8_What_is_col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2659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7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go to eat food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69_Where_do_you_go_to_eat_food_2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9372" y="-109118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sleep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1_Where_do_you_sleep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3276" y="-116433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08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the sky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2_What_color_is_the_sky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2387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8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banana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7_What_color_is_a_banana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1556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1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do you eat cake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3_When_do_you_eat_cak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1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0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exercise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4_Where_do_you_exercis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7899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64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go to buy clothes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5_Where_do_you_go_to_buy_clothe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2387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5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has a long neck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6_What_animal_has_a_long_neck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216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2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do you live with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7_Who_do_you_live_with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65468" y="-99974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05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the sun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8_What_color_is_the_sun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9364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4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is big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79_What_animal_is_big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8755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62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grows on trees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0_What_grows_on_tree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0947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1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has a tail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1_What_has_a_tail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87572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your favorite animal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2_What_is_your_favorite_animal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9728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2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lemon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8_What_color_is_a_lemon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850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55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can you read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3_What_can_you_rea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8755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84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use to cut paper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4_What_do_you_use_to_cut_paper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5824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7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grape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5_What_color_is_a_grap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385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246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use to clean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6_What_do_you_use_to_clean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6433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97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the ocean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7_What_color_is_the_ocean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28212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5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has wings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8_What_animal_ has_wing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2387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0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9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has fur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89_What_animal_has_fur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53276" y="-126254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9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smells bad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0_What_smells_ba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995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6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books made of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1_What_are_books_made_of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4604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0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get money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2_Where_do_you_get_money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995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0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is slow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09_What_animal_is_slow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60960" y="-104400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8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animal lays eggs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3_What_animal_lays_egg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47180" y="-12387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food do you like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5_What_food_do_you_lik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9728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46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kids play with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6_What_do_kids_play_with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9118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84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a potato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7_What_color_is_a_potato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385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doctors work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099_Where_do_doctors_work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4241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18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see balloons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0_Where_do_you_see_balloon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3515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7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91594" cy="2073275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2226" y="851971"/>
            <a:ext cx="2482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use to lock the door 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1_What_do_you_use_to_lock_the_door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94430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9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do you see cars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2_Where_do_you_see_cars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7043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is your best friend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3_Who_is_your_best_friend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17652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69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87752" y="851971"/>
            <a:ext cx="1616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＋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" y="0"/>
            <a:ext cx="2591594" cy="2073275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0" y="938651"/>
            <a:ext cx="25919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color is chocolate</a:t>
            </a:r>
            <a:endParaRPr kumimoji="1" lang="ja-JP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04_What_color_is_chocolate_E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01803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11934</TotalTime>
  <Words>592</Words>
  <Application>Microsoft Office PowerPoint</Application>
  <PresentationFormat>ユーザー設定</PresentationFormat>
  <Paragraphs>203</Paragraphs>
  <Slides>102</Slides>
  <Notes>0</Notes>
  <HiddenSlides>0</HiddenSlides>
  <MMClips>100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102</vt:i4>
      </vt:variant>
    </vt:vector>
  </HeadingPairs>
  <TitlesOfParts>
    <vt:vector size="10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神原利宗</dc:creator>
  <cp:lastModifiedBy>神原利宗</cp:lastModifiedBy>
  <cp:revision>72</cp:revision>
  <dcterms:created xsi:type="dcterms:W3CDTF">2017-03-08T18:50:50Z</dcterms:created>
  <dcterms:modified xsi:type="dcterms:W3CDTF">2017-07-17T14:31:04Z</dcterms:modified>
</cp:coreProperties>
</file>