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38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5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9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3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00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81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3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58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1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F5506-AA2C-473F-9467-70BE07A429AD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ACC64-E9DC-45A8-A51D-AE607017B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6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7427" y="5445263"/>
            <a:ext cx="89245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3: Box plot of age of onset of NL/NC in individuals with or without a monogenic causative mutation. </a:t>
            </a:r>
            <a:r>
              <a:rPr lang="en-US" dirty="0" smtClean="0">
                <a:latin typeface="Arial"/>
                <a:cs typeface="Arial"/>
              </a:rPr>
              <a:t>Median </a:t>
            </a:r>
            <a:r>
              <a:rPr lang="en-US" dirty="0">
                <a:latin typeface="Arial"/>
                <a:cs typeface="Arial"/>
              </a:rPr>
              <a:t>age </a:t>
            </a:r>
            <a:r>
              <a:rPr lang="en-US" dirty="0" smtClean="0">
                <a:latin typeface="Arial"/>
                <a:cs typeface="Arial"/>
              </a:rPr>
              <a:t>of </a:t>
            </a:r>
            <a:r>
              <a:rPr lang="en-US" dirty="0">
                <a:latin typeface="Arial"/>
                <a:cs typeface="Arial"/>
              </a:rPr>
              <a:t>onset in individuals with a </a:t>
            </a:r>
            <a:r>
              <a:rPr lang="en-US" dirty="0" smtClean="0">
                <a:latin typeface="Arial"/>
                <a:cs typeface="Arial"/>
              </a:rPr>
              <a:t>monogenic cause of NL (age </a:t>
            </a:r>
            <a:r>
              <a:rPr lang="en-US" dirty="0">
                <a:latin typeface="Arial"/>
                <a:cs typeface="Arial"/>
              </a:rPr>
              <a:t>3 </a:t>
            </a:r>
            <a:r>
              <a:rPr lang="en-US" dirty="0" err="1">
                <a:latin typeface="Arial"/>
                <a:cs typeface="Arial"/>
              </a:rPr>
              <a:t>yrs</a:t>
            </a:r>
            <a:r>
              <a:rPr lang="en-US" dirty="0">
                <a:latin typeface="Arial"/>
                <a:cs typeface="Arial"/>
              </a:rPr>
              <a:t>) was significantly lower (Mann Whitney U test, Z </a:t>
            </a:r>
            <a:r>
              <a:rPr lang="en-US" dirty="0" smtClean="0">
                <a:latin typeface="Arial"/>
                <a:cs typeface="Arial"/>
              </a:rPr>
              <a:t>score = </a:t>
            </a:r>
            <a:r>
              <a:rPr lang="en-US" dirty="0">
                <a:latin typeface="Arial"/>
                <a:cs typeface="Arial"/>
              </a:rPr>
              <a:t>2.6</a:t>
            </a:r>
            <a:r>
              <a:rPr lang="en-US" dirty="0" smtClean="0">
                <a:latin typeface="Arial"/>
                <a:cs typeface="Arial"/>
              </a:rPr>
              <a:t>,  p = 009</a:t>
            </a:r>
            <a:r>
              <a:rPr lang="en-US" dirty="0">
                <a:latin typeface="Arial"/>
                <a:cs typeface="Arial"/>
              </a:rPr>
              <a:t>) than those without a </a:t>
            </a:r>
            <a:r>
              <a:rPr lang="en-US" dirty="0" smtClean="0">
                <a:latin typeface="Arial"/>
                <a:cs typeface="Arial"/>
              </a:rPr>
              <a:t>monogenic cause(</a:t>
            </a:r>
            <a:r>
              <a:rPr lang="en-US" dirty="0">
                <a:latin typeface="Arial"/>
                <a:cs typeface="Arial"/>
              </a:rPr>
              <a:t>age 7 </a:t>
            </a:r>
            <a:r>
              <a:rPr lang="en-US" dirty="0" err="1">
                <a:latin typeface="Arial"/>
                <a:cs typeface="Arial"/>
              </a:rPr>
              <a:t>yrs</a:t>
            </a:r>
            <a:r>
              <a:rPr lang="en-US" dirty="0">
                <a:latin typeface="Arial"/>
                <a:cs typeface="Arial"/>
              </a:rPr>
              <a:t>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09485"/>
            <a:ext cx="9141993" cy="414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4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</cp:revision>
  <dcterms:created xsi:type="dcterms:W3CDTF">2017-07-07T16:32:02Z</dcterms:created>
  <dcterms:modified xsi:type="dcterms:W3CDTF">2017-07-07T16:32:11Z</dcterms:modified>
</cp:coreProperties>
</file>