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314" autoAdjust="0"/>
  </p:normalViewPr>
  <p:slideViewPr>
    <p:cSldViewPr showGuides="1">
      <p:cViewPr varScale="1">
        <p:scale>
          <a:sx n="57" d="100"/>
          <a:sy n="57" d="100"/>
        </p:scale>
        <p:origin x="-56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4D19C-AA9D-4DAC-9752-230F1E9E1BE0}" type="doc">
      <dgm:prSet loTypeId="urn:microsoft.com/office/officeart/2005/8/layout/hierarchy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FE79D7-E5B3-45FB-9106-9747C2C5380A}">
      <dgm:prSet phldrT="[Text]" custT="1"/>
      <dgm:spPr/>
      <dgm:t>
        <a:bodyPr/>
        <a:lstStyle/>
        <a:p>
          <a:r>
            <a:rPr lang="en-US" sz="1600" b="0" dirty="0" smtClean="0">
              <a:latin typeface="Arial"/>
              <a:cs typeface="Arial"/>
            </a:rPr>
            <a:t>339 Total Samples</a:t>
          </a:r>
          <a:endParaRPr lang="en-US" sz="1600" b="0" dirty="0">
            <a:latin typeface="Arial"/>
            <a:cs typeface="Arial"/>
          </a:endParaRPr>
        </a:p>
      </dgm:t>
    </dgm:pt>
    <dgm:pt modelId="{F50D6C80-87AB-4767-BB64-00D930E7FC89}" type="parTrans" cxnId="{D7826EEE-F5FE-45F7-81B9-95C7447C262C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F555CDBC-3882-43C2-B9B9-D567A51DB237}" type="sibTrans" cxnId="{D7826EEE-F5FE-45F7-81B9-95C7447C262C}">
      <dgm:prSet custT="1"/>
      <dgm:spPr/>
      <dgm:t>
        <a:bodyPr/>
        <a:lstStyle/>
        <a:p>
          <a:endParaRPr lang="en-US" sz="1800" b="0" dirty="0">
            <a:solidFill>
              <a:schemeClr val="tx1"/>
            </a:solidFill>
            <a:latin typeface="Arial"/>
            <a:cs typeface="Arial"/>
          </a:endParaRPr>
        </a:p>
      </dgm:t>
    </dgm:pt>
    <dgm:pt modelId="{0DE78636-E48D-AC4F-AC73-90BEF38960B1}">
      <dgm:prSet phldrT="[Text]"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239 panel  testing* </a:t>
          </a:r>
          <a:endParaRPr lang="en-US" sz="1400" b="0" dirty="0">
            <a:latin typeface="Arial"/>
            <a:cs typeface="Arial"/>
          </a:endParaRPr>
        </a:p>
      </dgm:t>
    </dgm:pt>
    <dgm:pt modelId="{CD3862DE-995D-5E4D-9CD1-D7C729EDE304}" type="parTrans" cxnId="{A8790CF1-E9F0-DA42-B3BE-C75A00279B55}">
      <dgm:prSet custT="1"/>
      <dgm:spPr/>
      <dgm:t>
        <a:bodyPr/>
        <a:lstStyle/>
        <a:p>
          <a:endParaRPr lang="en-US" sz="1600" b="0">
            <a:solidFill>
              <a:schemeClr val="tx1"/>
            </a:solidFill>
            <a:latin typeface="Arial"/>
            <a:cs typeface="Arial"/>
          </a:endParaRPr>
        </a:p>
      </dgm:t>
    </dgm:pt>
    <dgm:pt modelId="{11E54CC8-39F6-DE42-8F65-35ACD93DDD38}" type="sibTrans" cxnId="{A8790CF1-E9F0-DA42-B3BE-C75A00279B55}">
      <dgm:prSet custT="1"/>
      <dgm:spPr/>
      <dgm:t>
        <a:bodyPr/>
        <a:lstStyle/>
        <a:p>
          <a:endParaRPr lang="en-US" sz="1800" b="0" dirty="0">
            <a:solidFill>
              <a:schemeClr val="tx1"/>
            </a:solidFill>
            <a:latin typeface="Arial"/>
            <a:cs typeface="Arial"/>
          </a:endParaRPr>
        </a:p>
      </dgm:t>
    </dgm:pt>
    <dgm:pt modelId="{1CF04F44-4480-2F40-A6F4-9E74D59B1599}">
      <dgm:prSet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51 multiple affected</a:t>
          </a:r>
          <a:endParaRPr lang="en-US" sz="1400" b="0" dirty="0">
            <a:latin typeface="Arial"/>
            <a:cs typeface="Arial"/>
          </a:endParaRPr>
        </a:p>
      </dgm:t>
    </dgm:pt>
    <dgm:pt modelId="{A35FE586-18B7-7345-B85D-428B09A59F72}" type="parTrans" cxnId="{572E73DF-D3A6-0A41-A7E7-4DC56D4DB43B}">
      <dgm:prSet custT="1"/>
      <dgm:spPr/>
      <dgm:t>
        <a:bodyPr/>
        <a:lstStyle/>
        <a:p>
          <a:endParaRPr lang="en-US" sz="1600" b="0">
            <a:solidFill>
              <a:schemeClr val="tx1"/>
            </a:solidFill>
            <a:latin typeface="Arial"/>
            <a:cs typeface="Arial"/>
          </a:endParaRPr>
        </a:p>
      </dgm:t>
    </dgm:pt>
    <dgm:pt modelId="{BA36561C-92F7-6E4A-8CD4-6443F16A1CCD}" type="sibTrans" cxnId="{572E73DF-D3A6-0A41-A7E7-4DC56D4DB43B}">
      <dgm:prSet custT="1"/>
      <dgm:spPr/>
      <dgm:t>
        <a:bodyPr/>
        <a:lstStyle/>
        <a:p>
          <a:endParaRPr lang="en-US" sz="1800" b="0">
            <a:solidFill>
              <a:schemeClr val="tx1"/>
            </a:solidFill>
            <a:latin typeface="Arial"/>
            <a:cs typeface="Arial"/>
          </a:endParaRPr>
        </a:p>
      </dgm:t>
    </dgm:pt>
    <dgm:pt modelId="{89913155-50F4-964C-B362-B89D4DAF881D}">
      <dgm:prSet phldrT="[Text]"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100 not tested by gene panel</a:t>
          </a:r>
          <a:endParaRPr lang="en-US" sz="1400" b="0" dirty="0">
            <a:latin typeface="Arial"/>
            <a:cs typeface="Arial"/>
          </a:endParaRPr>
        </a:p>
      </dgm:t>
    </dgm:pt>
    <dgm:pt modelId="{226E06F6-3AFC-6F47-8A11-9089D1EAF23D}" type="sibTrans" cxnId="{FEB93C32-1258-5B49-9330-56DC68FFBA38}">
      <dgm:prSet custT="1"/>
      <dgm:spPr/>
      <dgm:t>
        <a:bodyPr/>
        <a:lstStyle/>
        <a:p>
          <a:endParaRPr lang="en-US" sz="1800" b="0" dirty="0">
            <a:solidFill>
              <a:schemeClr val="tx1"/>
            </a:solidFill>
            <a:latin typeface="Arial"/>
            <a:cs typeface="Arial"/>
          </a:endParaRPr>
        </a:p>
      </dgm:t>
    </dgm:pt>
    <dgm:pt modelId="{E6A9FA41-110A-4E45-BC17-9454026E3DBC}" type="parTrans" cxnId="{FEB93C32-1258-5B49-9330-56DC68FFBA38}">
      <dgm:prSet custT="1"/>
      <dgm:spPr/>
      <dgm:t>
        <a:bodyPr/>
        <a:lstStyle/>
        <a:p>
          <a:endParaRPr lang="en-US" sz="1600" b="0">
            <a:solidFill>
              <a:schemeClr val="tx1"/>
            </a:solidFill>
            <a:latin typeface="Arial"/>
            <a:cs typeface="Arial"/>
          </a:endParaRPr>
        </a:p>
      </dgm:t>
    </dgm:pt>
    <dgm:pt modelId="{0DAB29E1-293B-9341-BAAA-6A2871808AE8}">
      <dgm:prSet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49 single affected</a:t>
          </a:r>
          <a:endParaRPr lang="en-US" sz="1400" b="0" dirty="0">
            <a:latin typeface="Arial"/>
            <a:cs typeface="Arial"/>
          </a:endParaRPr>
        </a:p>
      </dgm:t>
    </dgm:pt>
    <dgm:pt modelId="{512A2E85-922A-1846-AD96-70473E9964EC}" type="parTrans" cxnId="{81554B30-3B8E-4B4C-858C-8CDDA73603C3}">
      <dgm:prSet/>
      <dgm:spPr/>
      <dgm:t>
        <a:bodyPr/>
        <a:lstStyle/>
        <a:p>
          <a:endParaRPr lang="en-US"/>
        </a:p>
      </dgm:t>
    </dgm:pt>
    <dgm:pt modelId="{70326993-0F1C-9441-AA49-5ECC67474426}" type="sibTrans" cxnId="{81554B30-3B8E-4B4C-858C-8CDDA73603C3}">
      <dgm:prSet/>
      <dgm:spPr/>
      <dgm:t>
        <a:bodyPr/>
        <a:lstStyle/>
        <a:p>
          <a:endParaRPr lang="en-US"/>
        </a:p>
      </dgm:t>
    </dgm:pt>
    <dgm:pt modelId="{E62F6716-5E48-364A-8328-6F3D9BB6044C}">
      <dgm:prSet custT="1"/>
      <dgm:spPr/>
      <dgm:t>
        <a:bodyPr/>
        <a:lstStyle/>
        <a:p>
          <a:r>
            <a:rPr lang="en-US" sz="1200" b="0" dirty="0" smtClean="0">
              <a:latin typeface="Arial"/>
              <a:cs typeface="Arial"/>
            </a:rPr>
            <a:t>29 in whom DNA is available for 2 members</a:t>
          </a:r>
          <a:endParaRPr lang="en-US" sz="1200" b="0" dirty="0">
            <a:latin typeface="Arial"/>
            <a:cs typeface="Arial"/>
          </a:endParaRPr>
        </a:p>
      </dgm:t>
    </dgm:pt>
    <dgm:pt modelId="{F4CE0AFD-C711-B74C-90A5-89E4A785FED9}" type="parTrans" cxnId="{EC3A8AEE-D629-9A4D-B9B3-BCDD9979EC47}">
      <dgm:prSet/>
      <dgm:spPr/>
      <dgm:t>
        <a:bodyPr/>
        <a:lstStyle/>
        <a:p>
          <a:endParaRPr lang="en-US"/>
        </a:p>
      </dgm:t>
    </dgm:pt>
    <dgm:pt modelId="{5EE0A1FF-032A-3540-9C82-D54E6B508A01}" type="sibTrans" cxnId="{EC3A8AEE-D629-9A4D-B9B3-BCDD9979EC47}">
      <dgm:prSet/>
      <dgm:spPr/>
      <dgm:t>
        <a:bodyPr/>
        <a:lstStyle/>
        <a:p>
          <a:endParaRPr lang="en-US"/>
        </a:p>
      </dgm:t>
    </dgm:pt>
    <dgm:pt modelId="{394B00CC-57C3-C146-BF57-FD976AA4E004}">
      <dgm:prSet custT="1"/>
      <dgm:spPr/>
      <dgm:t>
        <a:bodyPr/>
        <a:lstStyle/>
        <a:p>
          <a:r>
            <a:rPr lang="en-US" sz="1200" b="0" dirty="0" smtClean="0">
              <a:latin typeface="Arial"/>
              <a:cs typeface="Arial"/>
            </a:rPr>
            <a:t>7 with recurrent disease</a:t>
          </a:r>
          <a:endParaRPr lang="en-US" sz="1200" b="0" dirty="0">
            <a:latin typeface="Arial"/>
            <a:cs typeface="Arial"/>
          </a:endParaRPr>
        </a:p>
      </dgm:t>
    </dgm:pt>
    <dgm:pt modelId="{3AA4646D-DDC3-BF46-8CBF-DBCDD2C7A64C}" type="parTrans" cxnId="{469DA692-C819-9B4C-81C9-D52C7610A1C9}">
      <dgm:prSet/>
      <dgm:spPr/>
      <dgm:t>
        <a:bodyPr/>
        <a:lstStyle/>
        <a:p>
          <a:endParaRPr lang="en-US"/>
        </a:p>
      </dgm:t>
    </dgm:pt>
    <dgm:pt modelId="{F4AEAB7A-D50C-8F4B-B0EA-D46B26DB1DAF}" type="sibTrans" cxnId="{469DA692-C819-9B4C-81C9-D52C7610A1C9}">
      <dgm:prSet/>
      <dgm:spPr/>
      <dgm:t>
        <a:bodyPr/>
        <a:lstStyle/>
        <a:p>
          <a:endParaRPr lang="en-US"/>
        </a:p>
      </dgm:t>
    </dgm:pt>
    <dgm:pt modelId="{A564DC66-2FDF-8440-ADB6-085CB137DB99}">
      <dgm:prSet custT="1"/>
      <dgm:spPr/>
      <dgm:t>
        <a:bodyPr/>
        <a:lstStyle/>
        <a:p>
          <a:r>
            <a:rPr lang="en-US" sz="1200" b="0" dirty="0" smtClean="0">
              <a:latin typeface="Arial"/>
              <a:cs typeface="Arial"/>
            </a:rPr>
            <a:t>15 Trio</a:t>
          </a:r>
          <a:endParaRPr lang="en-US" sz="1200" b="0" dirty="0">
            <a:latin typeface="Arial"/>
            <a:cs typeface="Arial"/>
          </a:endParaRPr>
        </a:p>
      </dgm:t>
    </dgm:pt>
    <dgm:pt modelId="{909612FB-F728-8447-8C83-D9D5882CFB37}" type="parTrans" cxnId="{BEF28B83-0682-394D-B76E-D3B0333B54FE}">
      <dgm:prSet/>
      <dgm:spPr/>
      <dgm:t>
        <a:bodyPr/>
        <a:lstStyle/>
        <a:p>
          <a:endParaRPr lang="en-US"/>
        </a:p>
      </dgm:t>
    </dgm:pt>
    <dgm:pt modelId="{3BED2A1A-115D-0043-ADBA-CE924CA5E307}" type="sibTrans" cxnId="{BEF28B83-0682-394D-B76E-D3B0333B54FE}">
      <dgm:prSet/>
      <dgm:spPr/>
      <dgm:t>
        <a:bodyPr/>
        <a:lstStyle/>
        <a:p>
          <a:endParaRPr lang="en-US"/>
        </a:p>
      </dgm:t>
    </dgm:pt>
    <dgm:pt modelId="{59321F67-E431-AC4A-A0FB-E5F7F3BD452D}">
      <dgm:prSet custT="1"/>
      <dgm:spPr/>
      <dgm:t>
        <a:bodyPr/>
        <a:lstStyle/>
        <a:p>
          <a:r>
            <a:rPr lang="en-US" sz="1200" b="0" dirty="0" smtClean="0">
              <a:latin typeface="Arial"/>
              <a:cs typeface="Arial"/>
            </a:rPr>
            <a:t>22 in whom DNA was available for 1 member</a:t>
          </a:r>
          <a:endParaRPr lang="en-US" sz="1200" b="0" dirty="0">
            <a:latin typeface="Arial"/>
            <a:cs typeface="Arial"/>
          </a:endParaRPr>
        </a:p>
      </dgm:t>
    </dgm:pt>
    <dgm:pt modelId="{A66310D3-BD36-8A42-A864-147143373576}" type="parTrans" cxnId="{53AE1A74-9054-114D-8460-A724BF7ED622}">
      <dgm:prSet/>
      <dgm:spPr/>
      <dgm:t>
        <a:bodyPr/>
        <a:lstStyle/>
        <a:p>
          <a:endParaRPr lang="en-US"/>
        </a:p>
      </dgm:t>
    </dgm:pt>
    <dgm:pt modelId="{400B6D61-6DDA-6148-8AD5-BD50CBA0E829}" type="sibTrans" cxnId="{53AE1A74-9054-114D-8460-A724BF7ED622}">
      <dgm:prSet/>
      <dgm:spPr/>
      <dgm:t>
        <a:bodyPr/>
        <a:lstStyle/>
        <a:p>
          <a:endParaRPr lang="en-US"/>
        </a:p>
      </dgm:t>
    </dgm:pt>
    <dgm:pt modelId="{A1DE73E5-382B-304D-8C0A-CC95EB6ADBEE}">
      <dgm:prSet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Sent for WES</a:t>
          </a:r>
          <a:endParaRPr lang="en-US" sz="1400" b="0" dirty="0">
            <a:latin typeface="Arial"/>
            <a:cs typeface="Arial"/>
          </a:endParaRPr>
        </a:p>
      </dgm:t>
    </dgm:pt>
    <dgm:pt modelId="{7D49F501-47EA-9B4C-8F2D-8183AFFD1ED3}" type="parTrans" cxnId="{0073ABFA-6E9E-9140-AB2F-C1966DA9ED31}">
      <dgm:prSet/>
      <dgm:spPr/>
      <dgm:t>
        <a:bodyPr/>
        <a:lstStyle/>
        <a:p>
          <a:endParaRPr lang="en-US"/>
        </a:p>
      </dgm:t>
    </dgm:pt>
    <dgm:pt modelId="{8C23669D-B65A-7641-BD34-DA8B2B065849}" type="sibTrans" cxnId="{0073ABFA-6E9E-9140-AB2F-C1966DA9ED31}">
      <dgm:prSet/>
      <dgm:spPr/>
      <dgm:t>
        <a:bodyPr/>
        <a:lstStyle/>
        <a:p>
          <a:endParaRPr lang="en-US"/>
        </a:p>
      </dgm:t>
    </dgm:pt>
    <dgm:pt modelId="{CE87ED6F-F6A4-B448-A24D-6B94CB6B7391}">
      <dgm:prSet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Sent for WES</a:t>
          </a:r>
          <a:endParaRPr lang="en-US" sz="1400" b="0" dirty="0">
            <a:latin typeface="Arial"/>
            <a:cs typeface="Arial"/>
          </a:endParaRPr>
        </a:p>
      </dgm:t>
    </dgm:pt>
    <dgm:pt modelId="{0E0C76B4-D366-B84E-931E-845734D49671}" type="parTrans" cxnId="{9EA60DB5-2D67-C044-900E-E187699F8BBF}">
      <dgm:prSet/>
      <dgm:spPr/>
      <dgm:t>
        <a:bodyPr/>
        <a:lstStyle/>
        <a:p>
          <a:endParaRPr lang="en-US"/>
        </a:p>
      </dgm:t>
    </dgm:pt>
    <dgm:pt modelId="{A2FC650D-6362-D94C-AFDF-48C8A19CB341}" type="sibTrans" cxnId="{9EA60DB5-2D67-C044-900E-E187699F8BBF}">
      <dgm:prSet/>
      <dgm:spPr/>
      <dgm:t>
        <a:bodyPr/>
        <a:lstStyle/>
        <a:p>
          <a:endParaRPr lang="en-US"/>
        </a:p>
      </dgm:t>
    </dgm:pt>
    <dgm:pt modelId="{1FB9F387-ADD3-D246-BF14-BB79034FE26E}">
      <dgm:prSet custT="1"/>
      <dgm:spPr/>
      <dgm:t>
        <a:bodyPr/>
        <a:lstStyle/>
        <a:p>
          <a:r>
            <a:rPr lang="en-US" sz="1400" b="0" dirty="0" smtClean="0">
              <a:latin typeface="Arial"/>
              <a:cs typeface="Arial"/>
            </a:rPr>
            <a:t>Sent for WES</a:t>
          </a:r>
          <a:endParaRPr lang="en-US" sz="1400" b="0" dirty="0">
            <a:latin typeface="Arial"/>
            <a:cs typeface="Arial"/>
          </a:endParaRPr>
        </a:p>
      </dgm:t>
    </dgm:pt>
    <dgm:pt modelId="{6883E5FB-87FB-8C46-9314-2F5BB27FB2E2}" type="parTrans" cxnId="{369F4538-FDAD-3441-BDE4-A03620638338}">
      <dgm:prSet/>
      <dgm:spPr/>
      <dgm:t>
        <a:bodyPr/>
        <a:lstStyle/>
        <a:p>
          <a:endParaRPr lang="en-US"/>
        </a:p>
      </dgm:t>
    </dgm:pt>
    <dgm:pt modelId="{BEFDF01B-4A27-FF4E-9642-5109A201CBD1}" type="sibTrans" cxnId="{369F4538-FDAD-3441-BDE4-A03620638338}">
      <dgm:prSet/>
      <dgm:spPr/>
      <dgm:t>
        <a:bodyPr/>
        <a:lstStyle/>
        <a:p>
          <a:endParaRPr lang="en-US"/>
        </a:p>
      </dgm:t>
    </dgm:pt>
    <dgm:pt modelId="{164584EA-05A9-A245-AFE4-D771089091A6}">
      <dgm:prSet custT="1"/>
      <dgm:spPr/>
      <dgm:t>
        <a:bodyPr/>
        <a:lstStyle/>
        <a:p>
          <a:r>
            <a:rPr lang="en-US" sz="1200" b="0" dirty="0" smtClean="0">
              <a:latin typeface="Arial"/>
              <a:cs typeface="Arial"/>
            </a:rPr>
            <a:t>27 single affected, not trio</a:t>
          </a:r>
          <a:endParaRPr lang="en-US" sz="1200" b="0" dirty="0">
            <a:latin typeface="Arial"/>
            <a:cs typeface="Arial"/>
          </a:endParaRPr>
        </a:p>
      </dgm:t>
    </dgm:pt>
    <dgm:pt modelId="{9E85BCEF-9C3A-4240-87CB-679E349634F0}" type="parTrans" cxnId="{178B9411-9082-C641-A433-0E0391448150}">
      <dgm:prSet/>
      <dgm:spPr/>
      <dgm:t>
        <a:bodyPr/>
        <a:lstStyle/>
        <a:p>
          <a:endParaRPr lang="en-US"/>
        </a:p>
      </dgm:t>
    </dgm:pt>
    <dgm:pt modelId="{189F92AD-ABE1-5D4E-AB8D-6AEB426FD6A8}" type="sibTrans" cxnId="{178B9411-9082-C641-A433-0E0391448150}">
      <dgm:prSet/>
      <dgm:spPr/>
      <dgm:t>
        <a:bodyPr/>
        <a:lstStyle/>
        <a:p>
          <a:endParaRPr lang="en-US"/>
        </a:p>
      </dgm:t>
    </dgm:pt>
    <dgm:pt modelId="{1BF885B2-78D2-2444-944A-17FA73099C98}" type="pres">
      <dgm:prSet presAssocID="{A1F4D19C-AA9D-4DAC-9752-230F1E9E1BE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F8FCB7-44D2-8D4E-9B58-95E25FD11DC3}" type="pres">
      <dgm:prSet presAssocID="{DBFE79D7-E5B3-45FB-9106-9747C2C5380A}" presName="hierRoot1" presStyleCnt="0"/>
      <dgm:spPr/>
      <dgm:t>
        <a:bodyPr/>
        <a:lstStyle/>
        <a:p>
          <a:endParaRPr lang="en-US"/>
        </a:p>
      </dgm:t>
    </dgm:pt>
    <dgm:pt modelId="{544F6498-99D9-8042-98A7-D921BC518B1D}" type="pres">
      <dgm:prSet presAssocID="{DBFE79D7-E5B3-45FB-9106-9747C2C5380A}" presName="composite" presStyleCnt="0"/>
      <dgm:spPr/>
      <dgm:t>
        <a:bodyPr/>
        <a:lstStyle/>
        <a:p>
          <a:endParaRPr lang="en-US"/>
        </a:p>
      </dgm:t>
    </dgm:pt>
    <dgm:pt modelId="{1AAB176A-141C-2244-9AD0-ED9D52120B11}" type="pres">
      <dgm:prSet presAssocID="{DBFE79D7-E5B3-45FB-9106-9747C2C5380A}" presName="background" presStyleLbl="node0" presStyleIdx="0" presStyleCnt="1"/>
      <dgm:spPr/>
      <dgm:t>
        <a:bodyPr/>
        <a:lstStyle/>
        <a:p>
          <a:endParaRPr lang="en-US"/>
        </a:p>
      </dgm:t>
    </dgm:pt>
    <dgm:pt modelId="{C5992438-2417-C545-B207-875642B7B7E7}" type="pres">
      <dgm:prSet presAssocID="{DBFE79D7-E5B3-45FB-9106-9747C2C5380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767342-03EB-2749-A5DA-D8D1F610B093}" type="pres">
      <dgm:prSet presAssocID="{DBFE79D7-E5B3-45FB-9106-9747C2C5380A}" presName="hierChild2" presStyleCnt="0"/>
      <dgm:spPr/>
      <dgm:t>
        <a:bodyPr/>
        <a:lstStyle/>
        <a:p>
          <a:endParaRPr lang="en-US"/>
        </a:p>
      </dgm:t>
    </dgm:pt>
    <dgm:pt modelId="{582336DC-9F5A-2745-A233-829C9C4D6257}" type="pres">
      <dgm:prSet presAssocID="{CD3862DE-995D-5E4D-9CD1-D7C729EDE30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5B6B126-CCE6-9F4A-B706-EC5F654699CF}" type="pres">
      <dgm:prSet presAssocID="{0DE78636-E48D-AC4F-AC73-90BEF38960B1}" presName="hierRoot2" presStyleCnt="0"/>
      <dgm:spPr/>
      <dgm:t>
        <a:bodyPr/>
        <a:lstStyle/>
        <a:p>
          <a:endParaRPr lang="en-US"/>
        </a:p>
      </dgm:t>
    </dgm:pt>
    <dgm:pt modelId="{E5627532-50AA-904D-AAC7-E4CE6B122421}" type="pres">
      <dgm:prSet presAssocID="{0DE78636-E48D-AC4F-AC73-90BEF38960B1}" presName="composite2" presStyleCnt="0"/>
      <dgm:spPr/>
      <dgm:t>
        <a:bodyPr/>
        <a:lstStyle/>
        <a:p>
          <a:endParaRPr lang="en-US"/>
        </a:p>
      </dgm:t>
    </dgm:pt>
    <dgm:pt modelId="{F0BB97BE-0B6F-BC41-AF3F-5B35283F04B3}" type="pres">
      <dgm:prSet presAssocID="{0DE78636-E48D-AC4F-AC73-90BEF38960B1}" presName="background2" presStyleLbl="node2" presStyleIdx="0" presStyleCnt="2"/>
      <dgm:spPr/>
      <dgm:t>
        <a:bodyPr/>
        <a:lstStyle/>
        <a:p>
          <a:endParaRPr lang="en-US"/>
        </a:p>
      </dgm:t>
    </dgm:pt>
    <dgm:pt modelId="{C2150C83-48C1-0E44-BE29-400B132A855E}" type="pres">
      <dgm:prSet presAssocID="{0DE78636-E48D-AC4F-AC73-90BEF38960B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73E167-6B8B-4842-A554-2CAFC0129740}" type="pres">
      <dgm:prSet presAssocID="{0DE78636-E48D-AC4F-AC73-90BEF38960B1}" presName="hierChild3" presStyleCnt="0"/>
      <dgm:spPr/>
      <dgm:t>
        <a:bodyPr/>
        <a:lstStyle/>
        <a:p>
          <a:endParaRPr lang="en-US"/>
        </a:p>
      </dgm:t>
    </dgm:pt>
    <dgm:pt modelId="{2564926B-EF9C-0149-9CCE-725E258D95C1}" type="pres">
      <dgm:prSet presAssocID="{E6A9FA41-110A-4E45-BC17-9454026E3DB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54D17D3-4E3C-114A-92CD-16BF719FB819}" type="pres">
      <dgm:prSet presAssocID="{89913155-50F4-964C-B362-B89D4DAF881D}" presName="hierRoot2" presStyleCnt="0"/>
      <dgm:spPr/>
      <dgm:t>
        <a:bodyPr/>
        <a:lstStyle/>
        <a:p>
          <a:endParaRPr lang="en-US"/>
        </a:p>
      </dgm:t>
    </dgm:pt>
    <dgm:pt modelId="{5997ED93-F01D-A546-9F96-A264C80E80BF}" type="pres">
      <dgm:prSet presAssocID="{89913155-50F4-964C-B362-B89D4DAF881D}" presName="composite2" presStyleCnt="0"/>
      <dgm:spPr/>
      <dgm:t>
        <a:bodyPr/>
        <a:lstStyle/>
        <a:p>
          <a:endParaRPr lang="en-US"/>
        </a:p>
      </dgm:t>
    </dgm:pt>
    <dgm:pt modelId="{04CC546C-CC5F-D04F-BE00-4C9950B5D6E7}" type="pres">
      <dgm:prSet presAssocID="{89913155-50F4-964C-B362-B89D4DAF881D}" presName="background2" presStyleLbl="node2" presStyleIdx="1" presStyleCnt="2"/>
      <dgm:spPr/>
      <dgm:t>
        <a:bodyPr/>
        <a:lstStyle/>
        <a:p>
          <a:endParaRPr lang="en-US"/>
        </a:p>
      </dgm:t>
    </dgm:pt>
    <dgm:pt modelId="{AE9E0F00-F5CD-C743-AA46-228535567AB3}" type="pres">
      <dgm:prSet presAssocID="{89913155-50F4-964C-B362-B89D4DAF881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91E68A-461B-5741-8FAA-1D4EFF3B3751}" type="pres">
      <dgm:prSet presAssocID="{89913155-50F4-964C-B362-B89D4DAF881D}" presName="hierChild3" presStyleCnt="0"/>
      <dgm:spPr/>
      <dgm:t>
        <a:bodyPr/>
        <a:lstStyle/>
        <a:p>
          <a:endParaRPr lang="en-US"/>
        </a:p>
      </dgm:t>
    </dgm:pt>
    <dgm:pt modelId="{8AA9EDBE-6B8D-2341-8B05-03035195BF50}" type="pres">
      <dgm:prSet presAssocID="{A35FE586-18B7-7345-B85D-428B09A59F72}" presName="Name17" presStyleLbl="parChTrans1D3" presStyleIdx="0" presStyleCnt="2"/>
      <dgm:spPr/>
      <dgm:t>
        <a:bodyPr/>
        <a:lstStyle/>
        <a:p>
          <a:endParaRPr lang="en-US"/>
        </a:p>
      </dgm:t>
    </dgm:pt>
    <dgm:pt modelId="{699D02C8-7435-894A-85F3-067D25689D98}" type="pres">
      <dgm:prSet presAssocID="{1CF04F44-4480-2F40-A6F4-9E74D59B1599}" presName="hierRoot3" presStyleCnt="0"/>
      <dgm:spPr/>
      <dgm:t>
        <a:bodyPr/>
        <a:lstStyle/>
        <a:p>
          <a:endParaRPr lang="en-US"/>
        </a:p>
      </dgm:t>
    </dgm:pt>
    <dgm:pt modelId="{E88177D9-7B05-5241-B0AE-6D2A151C3669}" type="pres">
      <dgm:prSet presAssocID="{1CF04F44-4480-2F40-A6F4-9E74D59B1599}" presName="composite3" presStyleCnt="0"/>
      <dgm:spPr/>
      <dgm:t>
        <a:bodyPr/>
        <a:lstStyle/>
        <a:p>
          <a:endParaRPr lang="en-US"/>
        </a:p>
      </dgm:t>
    </dgm:pt>
    <dgm:pt modelId="{2C87F3D5-2F0B-C34F-813B-9F8259785B47}" type="pres">
      <dgm:prSet presAssocID="{1CF04F44-4480-2F40-A6F4-9E74D59B1599}" presName="background3" presStyleLbl="node3" presStyleIdx="0" presStyleCnt="2"/>
      <dgm:spPr/>
      <dgm:t>
        <a:bodyPr/>
        <a:lstStyle/>
        <a:p>
          <a:endParaRPr lang="en-US"/>
        </a:p>
      </dgm:t>
    </dgm:pt>
    <dgm:pt modelId="{834B5F4D-C430-0B4D-8D47-656E7230257A}" type="pres">
      <dgm:prSet presAssocID="{1CF04F44-4480-2F40-A6F4-9E74D59B1599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27B1D0-34CF-1443-A0ED-A3A29240BFFA}" type="pres">
      <dgm:prSet presAssocID="{1CF04F44-4480-2F40-A6F4-9E74D59B1599}" presName="hierChild4" presStyleCnt="0"/>
      <dgm:spPr/>
      <dgm:t>
        <a:bodyPr/>
        <a:lstStyle/>
        <a:p>
          <a:endParaRPr lang="en-US"/>
        </a:p>
      </dgm:t>
    </dgm:pt>
    <dgm:pt modelId="{50A14B89-574D-2A4F-B24C-38E338AA7547}" type="pres">
      <dgm:prSet presAssocID="{A66310D3-BD36-8A42-A864-147143373576}" presName="Name23" presStyleLbl="parChTrans1D4" presStyleIdx="0" presStyleCnt="8"/>
      <dgm:spPr/>
      <dgm:t>
        <a:bodyPr/>
        <a:lstStyle/>
        <a:p>
          <a:endParaRPr lang="en-US"/>
        </a:p>
      </dgm:t>
    </dgm:pt>
    <dgm:pt modelId="{7A4F1454-A9CB-7240-9E82-5AB949314E02}" type="pres">
      <dgm:prSet presAssocID="{59321F67-E431-AC4A-A0FB-E5F7F3BD452D}" presName="hierRoot4" presStyleCnt="0"/>
      <dgm:spPr/>
      <dgm:t>
        <a:bodyPr/>
        <a:lstStyle/>
        <a:p>
          <a:endParaRPr lang="en-US"/>
        </a:p>
      </dgm:t>
    </dgm:pt>
    <dgm:pt modelId="{1F68D0D9-F0C0-1B47-8850-6F6347509720}" type="pres">
      <dgm:prSet presAssocID="{59321F67-E431-AC4A-A0FB-E5F7F3BD452D}" presName="composite4" presStyleCnt="0"/>
      <dgm:spPr/>
      <dgm:t>
        <a:bodyPr/>
        <a:lstStyle/>
        <a:p>
          <a:endParaRPr lang="en-US"/>
        </a:p>
      </dgm:t>
    </dgm:pt>
    <dgm:pt modelId="{9B0EA7B6-4C24-F34F-8594-D9347B7155A5}" type="pres">
      <dgm:prSet presAssocID="{59321F67-E431-AC4A-A0FB-E5F7F3BD452D}" presName="background4" presStyleLbl="node4" presStyleIdx="0" presStyleCnt="8"/>
      <dgm:spPr/>
      <dgm:t>
        <a:bodyPr/>
        <a:lstStyle/>
        <a:p>
          <a:endParaRPr lang="en-US"/>
        </a:p>
      </dgm:t>
    </dgm:pt>
    <dgm:pt modelId="{324560C1-7694-A348-98F7-1B249D912FB2}" type="pres">
      <dgm:prSet presAssocID="{59321F67-E431-AC4A-A0FB-E5F7F3BD452D}" presName="text4" presStyleLbl="fgAcc4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099B8B-CA83-0440-A8A0-68E8EA190A77}" type="pres">
      <dgm:prSet presAssocID="{59321F67-E431-AC4A-A0FB-E5F7F3BD452D}" presName="hierChild5" presStyleCnt="0"/>
      <dgm:spPr/>
      <dgm:t>
        <a:bodyPr/>
        <a:lstStyle/>
        <a:p>
          <a:endParaRPr lang="en-US"/>
        </a:p>
      </dgm:t>
    </dgm:pt>
    <dgm:pt modelId="{7501806C-4CC7-F644-BC9D-D2BC51CB2952}" type="pres">
      <dgm:prSet presAssocID="{F4CE0AFD-C711-B74C-90A5-89E4A785FED9}" presName="Name23" presStyleLbl="parChTrans1D4" presStyleIdx="1" presStyleCnt="8"/>
      <dgm:spPr/>
      <dgm:t>
        <a:bodyPr/>
        <a:lstStyle/>
        <a:p>
          <a:endParaRPr lang="en-US"/>
        </a:p>
      </dgm:t>
    </dgm:pt>
    <dgm:pt modelId="{83B00614-7547-FE42-9F75-76F325F68ABD}" type="pres">
      <dgm:prSet presAssocID="{E62F6716-5E48-364A-8328-6F3D9BB6044C}" presName="hierRoot4" presStyleCnt="0"/>
      <dgm:spPr/>
      <dgm:t>
        <a:bodyPr/>
        <a:lstStyle/>
        <a:p>
          <a:endParaRPr lang="en-US"/>
        </a:p>
      </dgm:t>
    </dgm:pt>
    <dgm:pt modelId="{162190CF-26A3-C542-A937-8C821D0EFFE5}" type="pres">
      <dgm:prSet presAssocID="{E62F6716-5E48-364A-8328-6F3D9BB6044C}" presName="composite4" presStyleCnt="0"/>
      <dgm:spPr/>
      <dgm:t>
        <a:bodyPr/>
        <a:lstStyle/>
        <a:p>
          <a:endParaRPr lang="en-US"/>
        </a:p>
      </dgm:t>
    </dgm:pt>
    <dgm:pt modelId="{4398E5B6-4AB7-DD49-A55B-96E964C83C57}" type="pres">
      <dgm:prSet presAssocID="{E62F6716-5E48-364A-8328-6F3D9BB6044C}" presName="background4" presStyleLbl="node4" presStyleIdx="1" presStyleCnt="8"/>
      <dgm:spPr/>
      <dgm:t>
        <a:bodyPr/>
        <a:lstStyle/>
        <a:p>
          <a:endParaRPr lang="en-US"/>
        </a:p>
      </dgm:t>
    </dgm:pt>
    <dgm:pt modelId="{E603F460-6D19-354C-A881-2674E6F556F1}" type="pres">
      <dgm:prSet presAssocID="{E62F6716-5E48-364A-8328-6F3D9BB6044C}" presName="text4" presStyleLbl="fgAcc4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4C01B9-7E0E-9649-ACC6-E46341BFEF0B}" type="pres">
      <dgm:prSet presAssocID="{E62F6716-5E48-364A-8328-6F3D9BB6044C}" presName="hierChild5" presStyleCnt="0"/>
      <dgm:spPr/>
      <dgm:t>
        <a:bodyPr/>
        <a:lstStyle/>
        <a:p>
          <a:endParaRPr lang="en-US"/>
        </a:p>
      </dgm:t>
    </dgm:pt>
    <dgm:pt modelId="{BD252506-F3F3-2D42-83D3-B12EC741F451}" type="pres">
      <dgm:prSet presAssocID="{6883E5FB-87FB-8C46-9314-2F5BB27FB2E2}" presName="Name23" presStyleLbl="parChTrans1D4" presStyleIdx="2" presStyleCnt="8"/>
      <dgm:spPr/>
      <dgm:t>
        <a:bodyPr/>
        <a:lstStyle/>
        <a:p>
          <a:endParaRPr lang="en-US"/>
        </a:p>
      </dgm:t>
    </dgm:pt>
    <dgm:pt modelId="{BF3EAA70-393B-2B47-8FED-B6E04AC0A4B4}" type="pres">
      <dgm:prSet presAssocID="{1FB9F387-ADD3-D246-BF14-BB79034FE26E}" presName="hierRoot4" presStyleCnt="0"/>
      <dgm:spPr/>
      <dgm:t>
        <a:bodyPr/>
        <a:lstStyle/>
        <a:p>
          <a:endParaRPr lang="en-US"/>
        </a:p>
      </dgm:t>
    </dgm:pt>
    <dgm:pt modelId="{B2392344-54EA-8F41-ADA3-4147181F10E8}" type="pres">
      <dgm:prSet presAssocID="{1FB9F387-ADD3-D246-BF14-BB79034FE26E}" presName="composite4" presStyleCnt="0"/>
      <dgm:spPr/>
      <dgm:t>
        <a:bodyPr/>
        <a:lstStyle/>
        <a:p>
          <a:endParaRPr lang="en-US"/>
        </a:p>
      </dgm:t>
    </dgm:pt>
    <dgm:pt modelId="{C3FAFA07-6801-8D49-A921-4453BCBBF29B}" type="pres">
      <dgm:prSet presAssocID="{1FB9F387-ADD3-D246-BF14-BB79034FE26E}" presName="background4" presStyleLbl="node4" presStyleIdx="2" presStyleCnt="8"/>
      <dgm:spPr/>
      <dgm:t>
        <a:bodyPr/>
        <a:lstStyle/>
        <a:p>
          <a:endParaRPr lang="en-US"/>
        </a:p>
      </dgm:t>
    </dgm:pt>
    <dgm:pt modelId="{D0D3AA57-EF88-0745-9FC2-7D0C508B8311}" type="pres">
      <dgm:prSet presAssocID="{1FB9F387-ADD3-D246-BF14-BB79034FE26E}" presName="text4" presStyleLbl="fgAcc4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BFB1C9-15F1-CC4A-BDF5-2FE1BD72425F}" type="pres">
      <dgm:prSet presAssocID="{1FB9F387-ADD3-D246-BF14-BB79034FE26E}" presName="hierChild5" presStyleCnt="0"/>
      <dgm:spPr/>
      <dgm:t>
        <a:bodyPr/>
        <a:lstStyle/>
        <a:p>
          <a:endParaRPr lang="en-US"/>
        </a:p>
      </dgm:t>
    </dgm:pt>
    <dgm:pt modelId="{75B51EF9-2DAA-B54B-BBD0-A56D0FEDE2C4}" type="pres">
      <dgm:prSet presAssocID="{512A2E85-922A-1846-AD96-70473E9964EC}" presName="Name17" presStyleLbl="parChTrans1D3" presStyleIdx="1" presStyleCnt="2"/>
      <dgm:spPr/>
      <dgm:t>
        <a:bodyPr/>
        <a:lstStyle/>
        <a:p>
          <a:endParaRPr lang="en-US"/>
        </a:p>
      </dgm:t>
    </dgm:pt>
    <dgm:pt modelId="{D5881BD9-5F14-DF4E-96CF-680846AC790B}" type="pres">
      <dgm:prSet presAssocID="{0DAB29E1-293B-9341-BAAA-6A2871808AE8}" presName="hierRoot3" presStyleCnt="0"/>
      <dgm:spPr/>
      <dgm:t>
        <a:bodyPr/>
        <a:lstStyle/>
        <a:p>
          <a:endParaRPr lang="en-US"/>
        </a:p>
      </dgm:t>
    </dgm:pt>
    <dgm:pt modelId="{0903DFB3-7177-6545-B19E-D2C2E83A7DFD}" type="pres">
      <dgm:prSet presAssocID="{0DAB29E1-293B-9341-BAAA-6A2871808AE8}" presName="composite3" presStyleCnt="0"/>
      <dgm:spPr/>
      <dgm:t>
        <a:bodyPr/>
        <a:lstStyle/>
        <a:p>
          <a:endParaRPr lang="en-US"/>
        </a:p>
      </dgm:t>
    </dgm:pt>
    <dgm:pt modelId="{7E68FAFD-6DF2-E940-8A83-74B8C983D87F}" type="pres">
      <dgm:prSet presAssocID="{0DAB29E1-293B-9341-BAAA-6A2871808AE8}" presName="background3" presStyleLbl="node3" presStyleIdx="1" presStyleCnt="2"/>
      <dgm:spPr/>
      <dgm:t>
        <a:bodyPr/>
        <a:lstStyle/>
        <a:p>
          <a:endParaRPr lang="en-US"/>
        </a:p>
      </dgm:t>
    </dgm:pt>
    <dgm:pt modelId="{F2A082D2-8615-5048-8511-0BAA4C498ABB}" type="pres">
      <dgm:prSet presAssocID="{0DAB29E1-293B-9341-BAAA-6A2871808AE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0412BE-06F6-8F4B-ACBB-5BBEDC11327F}" type="pres">
      <dgm:prSet presAssocID="{0DAB29E1-293B-9341-BAAA-6A2871808AE8}" presName="hierChild4" presStyleCnt="0"/>
      <dgm:spPr/>
      <dgm:t>
        <a:bodyPr/>
        <a:lstStyle/>
        <a:p>
          <a:endParaRPr lang="en-US"/>
        </a:p>
      </dgm:t>
    </dgm:pt>
    <dgm:pt modelId="{C7C8E3FE-A2AB-FE4D-AB05-B89F25030886}" type="pres">
      <dgm:prSet presAssocID="{3AA4646D-DDC3-BF46-8CBF-DBCDD2C7A64C}" presName="Name23" presStyleLbl="parChTrans1D4" presStyleIdx="3" presStyleCnt="8"/>
      <dgm:spPr/>
      <dgm:t>
        <a:bodyPr/>
        <a:lstStyle/>
        <a:p>
          <a:endParaRPr lang="en-US"/>
        </a:p>
      </dgm:t>
    </dgm:pt>
    <dgm:pt modelId="{BA6273CC-C656-3349-9431-D75AFD41DAC9}" type="pres">
      <dgm:prSet presAssocID="{394B00CC-57C3-C146-BF57-FD976AA4E004}" presName="hierRoot4" presStyleCnt="0"/>
      <dgm:spPr/>
      <dgm:t>
        <a:bodyPr/>
        <a:lstStyle/>
        <a:p>
          <a:endParaRPr lang="en-US"/>
        </a:p>
      </dgm:t>
    </dgm:pt>
    <dgm:pt modelId="{289F3C4B-9A35-AD46-9988-E9C4196873EB}" type="pres">
      <dgm:prSet presAssocID="{394B00CC-57C3-C146-BF57-FD976AA4E004}" presName="composite4" presStyleCnt="0"/>
      <dgm:spPr/>
      <dgm:t>
        <a:bodyPr/>
        <a:lstStyle/>
        <a:p>
          <a:endParaRPr lang="en-US"/>
        </a:p>
      </dgm:t>
    </dgm:pt>
    <dgm:pt modelId="{EF8C5039-A5A4-2046-86D4-6FCF215831A2}" type="pres">
      <dgm:prSet presAssocID="{394B00CC-57C3-C146-BF57-FD976AA4E004}" presName="background4" presStyleLbl="node4" presStyleIdx="3" presStyleCnt="8"/>
      <dgm:spPr/>
      <dgm:t>
        <a:bodyPr/>
        <a:lstStyle/>
        <a:p>
          <a:endParaRPr lang="en-US"/>
        </a:p>
      </dgm:t>
    </dgm:pt>
    <dgm:pt modelId="{13ACE0ED-A597-224D-A7E7-A90F9DC7CAD3}" type="pres">
      <dgm:prSet presAssocID="{394B00CC-57C3-C146-BF57-FD976AA4E004}" presName="text4" presStyleLbl="fgAcc4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CC7E6D-9E6B-A44E-93A4-E68BF8F69431}" type="pres">
      <dgm:prSet presAssocID="{394B00CC-57C3-C146-BF57-FD976AA4E004}" presName="hierChild5" presStyleCnt="0"/>
      <dgm:spPr/>
      <dgm:t>
        <a:bodyPr/>
        <a:lstStyle/>
        <a:p>
          <a:endParaRPr lang="en-US"/>
        </a:p>
      </dgm:t>
    </dgm:pt>
    <dgm:pt modelId="{D68166A2-3E0B-5346-9977-61C9F0599336}" type="pres">
      <dgm:prSet presAssocID="{0E0C76B4-D366-B84E-931E-845734D49671}" presName="Name23" presStyleLbl="parChTrans1D4" presStyleIdx="4" presStyleCnt="8"/>
      <dgm:spPr/>
      <dgm:t>
        <a:bodyPr/>
        <a:lstStyle/>
        <a:p>
          <a:endParaRPr lang="en-US"/>
        </a:p>
      </dgm:t>
    </dgm:pt>
    <dgm:pt modelId="{2302F86E-34C9-EC46-AC46-B6D1992AB67F}" type="pres">
      <dgm:prSet presAssocID="{CE87ED6F-F6A4-B448-A24D-6B94CB6B7391}" presName="hierRoot4" presStyleCnt="0"/>
      <dgm:spPr/>
      <dgm:t>
        <a:bodyPr/>
        <a:lstStyle/>
        <a:p>
          <a:endParaRPr lang="en-US"/>
        </a:p>
      </dgm:t>
    </dgm:pt>
    <dgm:pt modelId="{F5F014BE-C070-1C40-B3DC-36334C22FEFD}" type="pres">
      <dgm:prSet presAssocID="{CE87ED6F-F6A4-B448-A24D-6B94CB6B7391}" presName="composite4" presStyleCnt="0"/>
      <dgm:spPr/>
      <dgm:t>
        <a:bodyPr/>
        <a:lstStyle/>
        <a:p>
          <a:endParaRPr lang="en-US"/>
        </a:p>
      </dgm:t>
    </dgm:pt>
    <dgm:pt modelId="{4E15E616-7FD9-D248-8189-464E868C9340}" type="pres">
      <dgm:prSet presAssocID="{CE87ED6F-F6A4-B448-A24D-6B94CB6B7391}" presName="background4" presStyleLbl="node4" presStyleIdx="4" presStyleCnt="8"/>
      <dgm:spPr/>
      <dgm:t>
        <a:bodyPr/>
        <a:lstStyle/>
        <a:p>
          <a:endParaRPr lang="en-US"/>
        </a:p>
      </dgm:t>
    </dgm:pt>
    <dgm:pt modelId="{C3F8A8BB-B4D6-C141-AE9A-5BCF1DF1EA38}" type="pres">
      <dgm:prSet presAssocID="{CE87ED6F-F6A4-B448-A24D-6B94CB6B7391}" presName="text4" presStyleLbl="fgAcc4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8B41BE-A600-C541-A625-FB01750B82D6}" type="pres">
      <dgm:prSet presAssocID="{CE87ED6F-F6A4-B448-A24D-6B94CB6B7391}" presName="hierChild5" presStyleCnt="0"/>
      <dgm:spPr/>
      <dgm:t>
        <a:bodyPr/>
        <a:lstStyle/>
        <a:p>
          <a:endParaRPr lang="en-US"/>
        </a:p>
      </dgm:t>
    </dgm:pt>
    <dgm:pt modelId="{A03A8BD3-5E61-A24E-A9B8-F2ED2CD7216B}" type="pres">
      <dgm:prSet presAssocID="{909612FB-F728-8447-8C83-D9D5882CFB37}" presName="Name23" presStyleLbl="parChTrans1D4" presStyleIdx="5" presStyleCnt="8"/>
      <dgm:spPr/>
      <dgm:t>
        <a:bodyPr/>
        <a:lstStyle/>
        <a:p>
          <a:endParaRPr lang="en-US"/>
        </a:p>
      </dgm:t>
    </dgm:pt>
    <dgm:pt modelId="{EBFADBB6-1E6F-E648-9413-C5EE77DB1A9D}" type="pres">
      <dgm:prSet presAssocID="{A564DC66-2FDF-8440-ADB6-085CB137DB99}" presName="hierRoot4" presStyleCnt="0"/>
      <dgm:spPr/>
      <dgm:t>
        <a:bodyPr/>
        <a:lstStyle/>
        <a:p>
          <a:endParaRPr lang="en-US"/>
        </a:p>
      </dgm:t>
    </dgm:pt>
    <dgm:pt modelId="{FD5AE1EA-5C13-024E-94A5-AF648274AF22}" type="pres">
      <dgm:prSet presAssocID="{A564DC66-2FDF-8440-ADB6-085CB137DB99}" presName="composite4" presStyleCnt="0"/>
      <dgm:spPr/>
      <dgm:t>
        <a:bodyPr/>
        <a:lstStyle/>
        <a:p>
          <a:endParaRPr lang="en-US"/>
        </a:p>
      </dgm:t>
    </dgm:pt>
    <dgm:pt modelId="{D5E34A14-651C-4F4C-81CE-7059B6D11599}" type="pres">
      <dgm:prSet presAssocID="{A564DC66-2FDF-8440-ADB6-085CB137DB99}" presName="background4" presStyleLbl="node4" presStyleIdx="5" presStyleCnt="8"/>
      <dgm:spPr/>
      <dgm:t>
        <a:bodyPr/>
        <a:lstStyle/>
        <a:p>
          <a:endParaRPr lang="en-US"/>
        </a:p>
      </dgm:t>
    </dgm:pt>
    <dgm:pt modelId="{0BF2E13A-D1E4-A040-8184-02D94B6EAE56}" type="pres">
      <dgm:prSet presAssocID="{A564DC66-2FDF-8440-ADB6-085CB137DB99}" presName="text4" presStyleLbl="fgAcc4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75DC09-6DFF-A24E-BBBC-8A68AF718681}" type="pres">
      <dgm:prSet presAssocID="{A564DC66-2FDF-8440-ADB6-085CB137DB99}" presName="hierChild5" presStyleCnt="0"/>
      <dgm:spPr/>
      <dgm:t>
        <a:bodyPr/>
        <a:lstStyle/>
        <a:p>
          <a:endParaRPr lang="en-US"/>
        </a:p>
      </dgm:t>
    </dgm:pt>
    <dgm:pt modelId="{F32D7130-FCD4-3844-B185-9ADD2D919D68}" type="pres">
      <dgm:prSet presAssocID="{7D49F501-47EA-9B4C-8F2D-8183AFFD1ED3}" presName="Name23" presStyleLbl="parChTrans1D4" presStyleIdx="6" presStyleCnt="8"/>
      <dgm:spPr/>
      <dgm:t>
        <a:bodyPr/>
        <a:lstStyle/>
        <a:p>
          <a:endParaRPr lang="en-US"/>
        </a:p>
      </dgm:t>
    </dgm:pt>
    <dgm:pt modelId="{BA7D44FC-EC95-8F46-97D2-38B68777C27D}" type="pres">
      <dgm:prSet presAssocID="{A1DE73E5-382B-304D-8C0A-CC95EB6ADBEE}" presName="hierRoot4" presStyleCnt="0"/>
      <dgm:spPr/>
      <dgm:t>
        <a:bodyPr/>
        <a:lstStyle/>
        <a:p>
          <a:endParaRPr lang="en-US"/>
        </a:p>
      </dgm:t>
    </dgm:pt>
    <dgm:pt modelId="{78AEED57-83F5-6F4A-96D5-D1ECB64D3147}" type="pres">
      <dgm:prSet presAssocID="{A1DE73E5-382B-304D-8C0A-CC95EB6ADBEE}" presName="composite4" presStyleCnt="0"/>
      <dgm:spPr/>
      <dgm:t>
        <a:bodyPr/>
        <a:lstStyle/>
        <a:p>
          <a:endParaRPr lang="en-US"/>
        </a:p>
      </dgm:t>
    </dgm:pt>
    <dgm:pt modelId="{C1B37998-E49E-0646-9A32-B5D2DA2EEE24}" type="pres">
      <dgm:prSet presAssocID="{A1DE73E5-382B-304D-8C0A-CC95EB6ADBEE}" presName="background4" presStyleLbl="node4" presStyleIdx="6" presStyleCnt="8"/>
      <dgm:spPr/>
      <dgm:t>
        <a:bodyPr/>
        <a:lstStyle/>
        <a:p>
          <a:endParaRPr lang="en-US"/>
        </a:p>
      </dgm:t>
    </dgm:pt>
    <dgm:pt modelId="{D02F2894-2695-A44A-BC62-4354E5A613E5}" type="pres">
      <dgm:prSet presAssocID="{A1DE73E5-382B-304D-8C0A-CC95EB6ADBEE}" presName="text4" presStyleLbl="fgAcc4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0ACE01-BEDC-5B4E-9AF8-B77D7E7A7DD3}" type="pres">
      <dgm:prSet presAssocID="{A1DE73E5-382B-304D-8C0A-CC95EB6ADBEE}" presName="hierChild5" presStyleCnt="0"/>
      <dgm:spPr/>
      <dgm:t>
        <a:bodyPr/>
        <a:lstStyle/>
        <a:p>
          <a:endParaRPr lang="en-US"/>
        </a:p>
      </dgm:t>
    </dgm:pt>
    <dgm:pt modelId="{F8E50094-D9F4-E54F-AD7B-823E63B2BF3E}" type="pres">
      <dgm:prSet presAssocID="{9E85BCEF-9C3A-4240-87CB-679E349634F0}" presName="Name23" presStyleLbl="parChTrans1D4" presStyleIdx="7" presStyleCnt="8"/>
      <dgm:spPr/>
      <dgm:t>
        <a:bodyPr/>
        <a:lstStyle/>
        <a:p>
          <a:endParaRPr lang="en-US"/>
        </a:p>
      </dgm:t>
    </dgm:pt>
    <dgm:pt modelId="{6103C52B-FB9F-2949-8CA2-455BD87E064B}" type="pres">
      <dgm:prSet presAssocID="{164584EA-05A9-A245-AFE4-D771089091A6}" presName="hierRoot4" presStyleCnt="0"/>
      <dgm:spPr/>
      <dgm:t>
        <a:bodyPr/>
        <a:lstStyle/>
        <a:p>
          <a:endParaRPr lang="en-US"/>
        </a:p>
      </dgm:t>
    </dgm:pt>
    <dgm:pt modelId="{DC6D0DD2-A9C6-334B-8EF5-617EBD776B91}" type="pres">
      <dgm:prSet presAssocID="{164584EA-05A9-A245-AFE4-D771089091A6}" presName="composite4" presStyleCnt="0"/>
      <dgm:spPr/>
      <dgm:t>
        <a:bodyPr/>
        <a:lstStyle/>
        <a:p>
          <a:endParaRPr lang="en-US"/>
        </a:p>
      </dgm:t>
    </dgm:pt>
    <dgm:pt modelId="{348DC2A7-47D4-634B-B67A-821991D4510E}" type="pres">
      <dgm:prSet presAssocID="{164584EA-05A9-A245-AFE4-D771089091A6}" presName="background4" presStyleLbl="node4" presStyleIdx="7" presStyleCnt="8"/>
      <dgm:spPr/>
      <dgm:t>
        <a:bodyPr/>
        <a:lstStyle/>
        <a:p>
          <a:endParaRPr lang="en-US"/>
        </a:p>
      </dgm:t>
    </dgm:pt>
    <dgm:pt modelId="{1D3B3B25-3CC2-1A4F-84AC-20D1EC02E7E1}" type="pres">
      <dgm:prSet presAssocID="{164584EA-05A9-A245-AFE4-D771089091A6}" presName="text4" presStyleLbl="fgAcc4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47884-19AD-0F40-BDE5-739EA70F0330}" type="pres">
      <dgm:prSet presAssocID="{164584EA-05A9-A245-AFE4-D771089091A6}" presName="hierChild5" presStyleCnt="0"/>
      <dgm:spPr/>
      <dgm:t>
        <a:bodyPr/>
        <a:lstStyle/>
        <a:p>
          <a:endParaRPr lang="en-US"/>
        </a:p>
      </dgm:t>
    </dgm:pt>
  </dgm:ptLst>
  <dgm:cxnLst>
    <dgm:cxn modelId="{81554B30-3B8E-4B4C-858C-8CDDA73603C3}" srcId="{89913155-50F4-964C-B362-B89D4DAF881D}" destId="{0DAB29E1-293B-9341-BAAA-6A2871808AE8}" srcOrd="1" destOrd="0" parTransId="{512A2E85-922A-1846-AD96-70473E9964EC}" sibTransId="{70326993-0F1C-9441-AA49-5ECC67474426}"/>
    <dgm:cxn modelId="{572E73DF-D3A6-0A41-A7E7-4DC56D4DB43B}" srcId="{89913155-50F4-964C-B362-B89D4DAF881D}" destId="{1CF04F44-4480-2F40-A6F4-9E74D59B1599}" srcOrd="0" destOrd="0" parTransId="{A35FE586-18B7-7345-B85D-428B09A59F72}" sibTransId="{BA36561C-92F7-6E4A-8CD4-6443F16A1CCD}"/>
    <dgm:cxn modelId="{120995C7-35F8-4662-9DBE-345591117B0D}" type="presOf" srcId="{1FB9F387-ADD3-D246-BF14-BB79034FE26E}" destId="{D0D3AA57-EF88-0745-9FC2-7D0C508B8311}" srcOrd="0" destOrd="0" presId="urn:microsoft.com/office/officeart/2005/8/layout/hierarchy1"/>
    <dgm:cxn modelId="{0073ABFA-6E9E-9140-AB2F-C1966DA9ED31}" srcId="{A564DC66-2FDF-8440-ADB6-085CB137DB99}" destId="{A1DE73E5-382B-304D-8C0A-CC95EB6ADBEE}" srcOrd="0" destOrd="0" parTransId="{7D49F501-47EA-9B4C-8F2D-8183AFFD1ED3}" sibTransId="{8C23669D-B65A-7641-BD34-DA8B2B065849}"/>
    <dgm:cxn modelId="{45B4AD4A-3516-4A36-99F6-A76FA12601D0}" type="presOf" srcId="{CE87ED6F-F6A4-B448-A24D-6B94CB6B7391}" destId="{C3F8A8BB-B4D6-C141-AE9A-5BCF1DF1EA38}" srcOrd="0" destOrd="0" presId="urn:microsoft.com/office/officeart/2005/8/layout/hierarchy1"/>
    <dgm:cxn modelId="{D6D816CE-F941-48BF-A792-7666AA06A175}" type="presOf" srcId="{9E85BCEF-9C3A-4240-87CB-679E349634F0}" destId="{F8E50094-D9F4-E54F-AD7B-823E63B2BF3E}" srcOrd="0" destOrd="0" presId="urn:microsoft.com/office/officeart/2005/8/layout/hierarchy1"/>
    <dgm:cxn modelId="{3F7904AE-8EBE-4A27-BB8E-59D4473F2549}" type="presOf" srcId="{164584EA-05A9-A245-AFE4-D771089091A6}" destId="{1D3B3B25-3CC2-1A4F-84AC-20D1EC02E7E1}" srcOrd="0" destOrd="0" presId="urn:microsoft.com/office/officeart/2005/8/layout/hierarchy1"/>
    <dgm:cxn modelId="{EDC61D75-82B0-4D6B-B044-D871E13507E9}" type="presOf" srcId="{6883E5FB-87FB-8C46-9314-2F5BB27FB2E2}" destId="{BD252506-F3F3-2D42-83D3-B12EC741F451}" srcOrd="0" destOrd="0" presId="urn:microsoft.com/office/officeart/2005/8/layout/hierarchy1"/>
    <dgm:cxn modelId="{9EA60DB5-2D67-C044-900E-E187699F8BBF}" srcId="{394B00CC-57C3-C146-BF57-FD976AA4E004}" destId="{CE87ED6F-F6A4-B448-A24D-6B94CB6B7391}" srcOrd="0" destOrd="0" parTransId="{0E0C76B4-D366-B84E-931E-845734D49671}" sibTransId="{A2FC650D-6362-D94C-AFDF-48C8A19CB341}"/>
    <dgm:cxn modelId="{A8790CF1-E9F0-DA42-B3BE-C75A00279B55}" srcId="{DBFE79D7-E5B3-45FB-9106-9747C2C5380A}" destId="{0DE78636-E48D-AC4F-AC73-90BEF38960B1}" srcOrd="0" destOrd="0" parTransId="{CD3862DE-995D-5E4D-9CD1-D7C729EDE304}" sibTransId="{11E54CC8-39F6-DE42-8F65-35ACD93DDD38}"/>
    <dgm:cxn modelId="{D76F737B-BC4D-4C3C-B85A-3D14867C916A}" type="presOf" srcId="{59321F67-E431-AC4A-A0FB-E5F7F3BD452D}" destId="{324560C1-7694-A348-98F7-1B249D912FB2}" srcOrd="0" destOrd="0" presId="urn:microsoft.com/office/officeart/2005/8/layout/hierarchy1"/>
    <dgm:cxn modelId="{562B8303-6004-46DF-A539-170FF87172EA}" type="presOf" srcId="{7D49F501-47EA-9B4C-8F2D-8183AFFD1ED3}" destId="{F32D7130-FCD4-3844-B185-9ADD2D919D68}" srcOrd="0" destOrd="0" presId="urn:microsoft.com/office/officeart/2005/8/layout/hierarchy1"/>
    <dgm:cxn modelId="{A6E48330-9DA3-4781-B450-8C31C5467DF4}" type="presOf" srcId="{A564DC66-2FDF-8440-ADB6-085CB137DB99}" destId="{0BF2E13A-D1E4-A040-8184-02D94B6EAE56}" srcOrd="0" destOrd="0" presId="urn:microsoft.com/office/officeart/2005/8/layout/hierarchy1"/>
    <dgm:cxn modelId="{3BCE5A8E-7711-4436-9B18-E4517DBECA61}" type="presOf" srcId="{E62F6716-5E48-364A-8328-6F3D9BB6044C}" destId="{E603F460-6D19-354C-A881-2674E6F556F1}" srcOrd="0" destOrd="0" presId="urn:microsoft.com/office/officeart/2005/8/layout/hierarchy1"/>
    <dgm:cxn modelId="{68DF62F1-EC95-4A81-A2BB-90EAEF9B37DC}" type="presOf" srcId="{F4CE0AFD-C711-B74C-90A5-89E4A785FED9}" destId="{7501806C-4CC7-F644-BC9D-D2BC51CB2952}" srcOrd="0" destOrd="0" presId="urn:microsoft.com/office/officeart/2005/8/layout/hierarchy1"/>
    <dgm:cxn modelId="{A112FDC0-B455-4DDB-A506-220862F17CC7}" type="presOf" srcId="{A1DE73E5-382B-304D-8C0A-CC95EB6ADBEE}" destId="{D02F2894-2695-A44A-BC62-4354E5A613E5}" srcOrd="0" destOrd="0" presId="urn:microsoft.com/office/officeart/2005/8/layout/hierarchy1"/>
    <dgm:cxn modelId="{BBFA47F3-A38D-4866-A1D3-10C892EA6985}" type="presOf" srcId="{3AA4646D-DDC3-BF46-8CBF-DBCDD2C7A64C}" destId="{C7C8E3FE-A2AB-FE4D-AB05-B89F25030886}" srcOrd="0" destOrd="0" presId="urn:microsoft.com/office/officeart/2005/8/layout/hierarchy1"/>
    <dgm:cxn modelId="{689004AE-BF6B-4F3A-AF37-5D845DE6F533}" type="presOf" srcId="{CD3862DE-995D-5E4D-9CD1-D7C729EDE304}" destId="{582336DC-9F5A-2745-A233-829C9C4D6257}" srcOrd="0" destOrd="0" presId="urn:microsoft.com/office/officeart/2005/8/layout/hierarchy1"/>
    <dgm:cxn modelId="{8D5DA707-9DDE-4F64-8A86-04869FA178A0}" type="presOf" srcId="{DBFE79D7-E5B3-45FB-9106-9747C2C5380A}" destId="{C5992438-2417-C545-B207-875642B7B7E7}" srcOrd="0" destOrd="0" presId="urn:microsoft.com/office/officeart/2005/8/layout/hierarchy1"/>
    <dgm:cxn modelId="{88B9D579-5749-4C91-BB09-77866DF611D2}" type="presOf" srcId="{A35FE586-18B7-7345-B85D-428B09A59F72}" destId="{8AA9EDBE-6B8D-2341-8B05-03035195BF50}" srcOrd="0" destOrd="0" presId="urn:microsoft.com/office/officeart/2005/8/layout/hierarchy1"/>
    <dgm:cxn modelId="{A97C3887-E2A1-4788-8549-C9C00CD8A404}" type="presOf" srcId="{89913155-50F4-964C-B362-B89D4DAF881D}" destId="{AE9E0F00-F5CD-C743-AA46-228535567AB3}" srcOrd="0" destOrd="0" presId="urn:microsoft.com/office/officeart/2005/8/layout/hierarchy1"/>
    <dgm:cxn modelId="{EC3A8AEE-D629-9A4D-B9B3-BCDD9979EC47}" srcId="{1CF04F44-4480-2F40-A6F4-9E74D59B1599}" destId="{E62F6716-5E48-364A-8328-6F3D9BB6044C}" srcOrd="1" destOrd="0" parTransId="{F4CE0AFD-C711-B74C-90A5-89E4A785FED9}" sibTransId="{5EE0A1FF-032A-3540-9C82-D54E6B508A01}"/>
    <dgm:cxn modelId="{D1277888-115A-4B0E-95FE-61F7B63CCF8B}" type="presOf" srcId="{1CF04F44-4480-2F40-A6F4-9E74D59B1599}" destId="{834B5F4D-C430-0B4D-8D47-656E7230257A}" srcOrd="0" destOrd="0" presId="urn:microsoft.com/office/officeart/2005/8/layout/hierarchy1"/>
    <dgm:cxn modelId="{0F64F468-1393-4237-9E9D-2920FAD621BC}" type="presOf" srcId="{512A2E85-922A-1846-AD96-70473E9964EC}" destId="{75B51EF9-2DAA-B54B-BBD0-A56D0FEDE2C4}" srcOrd="0" destOrd="0" presId="urn:microsoft.com/office/officeart/2005/8/layout/hierarchy1"/>
    <dgm:cxn modelId="{369F4538-FDAD-3441-BDE4-A03620638338}" srcId="{E62F6716-5E48-364A-8328-6F3D9BB6044C}" destId="{1FB9F387-ADD3-D246-BF14-BB79034FE26E}" srcOrd="0" destOrd="0" parTransId="{6883E5FB-87FB-8C46-9314-2F5BB27FB2E2}" sibTransId="{BEFDF01B-4A27-FF4E-9642-5109A201CBD1}"/>
    <dgm:cxn modelId="{53AE1A74-9054-114D-8460-A724BF7ED622}" srcId="{1CF04F44-4480-2F40-A6F4-9E74D59B1599}" destId="{59321F67-E431-AC4A-A0FB-E5F7F3BD452D}" srcOrd="0" destOrd="0" parTransId="{A66310D3-BD36-8A42-A864-147143373576}" sibTransId="{400B6D61-6DDA-6148-8AD5-BD50CBA0E829}"/>
    <dgm:cxn modelId="{8D81EE31-56DD-4F38-A53C-18D2E008783D}" type="presOf" srcId="{E6A9FA41-110A-4E45-BC17-9454026E3DBC}" destId="{2564926B-EF9C-0149-9CCE-725E258D95C1}" srcOrd="0" destOrd="0" presId="urn:microsoft.com/office/officeart/2005/8/layout/hierarchy1"/>
    <dgm:cxn modelId="{DEC0DC41-EA4F-4787-B11D-DB989DA1BAD9}" type="presOf" srcId="{909612FB-F728-8447-8C83-D9D5882CFB37}" destId="{A03A8BD3-5E61-A24E-A9B8-F2ED2CD7216B}" srcOrd="0" destOrd="0" presId="urn:microsoft.com/office/officeart/2005/8/layout/hierarchy1"/>
    <dgm:cxn modelId="{CCD4D21C-0654-4037-B757-E9AF6B76E2C5}" type="presOf" srcId="{0DAB29E1-293B-9341-BAAA-6A2871808AE8}" destId="{F2A082D2-8615-5048-8511-0BAA4C498ABB}" srcOrd="0" destOrd="0" presId="urn:microsoft.com/office/officeart/2005/8/layout/hierarchy1"/>
    <dgm:cxn modelId="{FEB93C32-1258-5B49-9330-56DC68FFBA38}" srcId="{DBFE79D7-E5B3-45FB-9106-9747C2C5380A}" destId="{89913155-50F4-964C-B362-B89D4DAF881D}" srcOrd="1" destOrd="0" parTransId="{E6A9FA41-110A-4E45-BC17-9454026E3DBC}" sibTransId="{226E06F6-3AFC-6F47-8A11-9089D1EAF23D}"/>
    <dgm:cxn modelId="{7554D450-905C-43BE-ADDA-900122FCC951}" type="presOf" srcId="{394B00CC-57C3-C146-BF57-FD976AA4E004}" destId="{13ACE0ED-A597-224D-A7E7-A90F9DC7CAD3}" srcOrd="0" destOrd="0" presId="urn:microsoft.com/office/officeart/2005/8/layout/hierarchy1"/>
    <dgm:cxn modelId="{D7826EEE-F5FE-45F7-81B9-95C7447C262C}" srcId="{A1F4D19C-AA9D-4DAC-9752-230F1E9E1BE0}" destId="{DBFE79D7-E5B3-45FB-9106-9747C2C5380A}" srcOrd="0" destOrd="0" parTransId="{F50D6C80-87AB-4767-BB64-00D930E7FC89}" sibTransId="{F555CDBC-3882-43C2-B9B9-D567A51DB237}"/>
    <dgm:cxn modelId="{469DA692-C819-9B4C-81C9-D52C7610A1C9}" srcId="{0DAB29E1-293B-9341-BAAA-6A2871808AE8}" destId="{394B00CC-57C3-C146-BF57-FD976AA4E004}" srcOrd="0" destOrd="0" parTransId="{3AA4646D-DDC3-BF46-8CBF-DBCDD2C7A64C}" sibTransId="{F4AEAB7A-D50C-8F4B-B0EA-D46B26DB1DAF}"/>
    <dgm:cxn modelId="{178B9411-9082-C641-A433-0E0391448150}" srcId="{0DAB29E1-293B-9341-BAAA-6A2871808AE8}" destId="{164584EA-05A9-A245-AFE4-D771089091A6}" srcOrd="2" destOrd="0" parTransId="{9E85BCEF-9C3A-4240-87CB-679E349634F0}" sibTransId="{189F92AD-ABE1-5D4E-AB8D-6AEB426FD6A8}"/>
    <dgm:cxn modelId="{4EE23C65-8EB8-48A6-ADFA-8640814EFBC3}" type="presOf" srcId="{0DE78636-E48D-AC4F-AC73-90BEF38960B1}" destId="{C2150C83-48C1-0E44-BE29-400B132A855E}" srcOrd="0" destOrd="0" presId="urn:microsoft.com/office/officeart/2005/8/layout/hierarchy1"/>
    <dgm:cxn modelId="{2A2DA5B4-BFAC-435B-ACF4-5A23F71B756A}" type="presOf" srcId="{0E0C76B4-D366-B84E-931E-845734D49671}" destId="{D68166A2-3E0B-5346-9977-61C9F0599336}" srcOrd="0" destOrd="0" presId="urn:microsoft.com/office/officeart/2005/8/layout/hierarchy1"/>
    <dgm:cxn modelId="{BEF28B83-0682-394D-B76E-D3B0333B54FE}" srcId="{0DAB29E1-293B-9341-BAAA-6A2871808AE8}" destId="{A564DC66-2FDF-8440-ADB6-085CB137DB99}" srcOrd="1" destOrd="0" parTransId="{909612FB-F728-8447-8C83-D9D5882CFB37}" sibTransId="{3BED2A1A-115D-0043-ADBA-CE924CA5E307}"/>
    <dgm:cxn modelId="{63450AD8-B894-4041-98F3-D4EAF5E92DB2}" type="presOf" srcId="{A66310D3-BD36-8A42-A864-147143373576}" destId="{50A14B89-574D-2A4F-B24C-38E338AA7547}" srcOrd="0" destOrd="0" presId="urn:microsoft.com/office/officeart/2005/8/layout/hierarchy1"/>
    <dgm:cxn modelId="{413A43BB-B467-4AED-9D2C-8BF377A36B80}" type="presOf" srcId="{A1F4D19C-AA9D-4DAC-9752-230F1E9E1BE0}" destId="{1BF885B2-78D2-2444-944A-17FA73099C98}" srcOrd="0" destOrd="0" presId="urn:microsoft.com/office/officeart/2005/8/layout/hierarchy1"/>
    <dgm:cxn modelId="{20E40462-3F5B-412A-BE93-A4BA5828A0C0}" type="presParOf" srcId="{1BF885B2-78D2-2444-944A-17FA73099C98}" destId="{4EF8FCB7-44D2-8D4E-9B58-95E25FD11DC3}" srcOrd="0" destOrd="0" presId="urn:microsoft.com/office/officeart/2005/8/layout/hierarchy1"/>
    <dgm:cxn modelId="{F7B7476C-A8E6-477A-9274-C889A2023A3E}" type="presParOf" srcId="{4EF8FCB7-44D2-8D4E-9B58-95E25FD11DC3}" destId="{544F6498-99D9-8042-98A7-D921BC518B1D}" srcOrd="0" destOrd="0" presId="urn:microsoft.com/office/officeart/2005/8/layout/hierarchy1"/>
    <dgm:cxn modelId="{6AD6ADFE-C472-4B1C-A0B5-99EFC9E40C23}" type="presParOf" srcId="{544F6498-99D9-8042-98A7-D921BC518B1D}" destId="{1AAB176A-141C-2244-9AD0-ED9D52120B11}" srcOrd="0" destOrd="0" presId="urn:microsoft.com/office/officeart/2005/8/layout/hierarchy1"/>
    <dgm:cxn modelId="{6D3B03CD-816A-4DD2-BE21-9394190730DB}" type="presParOf" srcId="{544F6498-99D9-8042-98A7-D921BC518B1D}" destId="{C5992438-2417-C545-B207-875642B7B7E7}" srcOrd="1" destOrd="0" presId="urn:microsoft.com/office/officeart/2005/8/layout/hierarchy1"/>
    <dgm:cxn modelId="{E6AA286A-19F7-4425-9B47-40E4340ADD11}" type="presParOf" srcId="{4EF8FCB7-44D2-8D4E-9B58-95E25FD11DC3}" destId="{EA767342-03EB-2749-A5DA-D8D1F610B093}" srcOrd="1" destOrd="0" presId="urn:microsoft.com/office/officeart/2005/8/layout/hierarchy1"/>
    <dgm:cxn modelId="{1EB3DEBE-EB44-419F-9484-DA1378399E46}" type="presParOf" srcId="{EA767342-03EB-2749-A5DA-D8D1F610B093}" destId="{582336DC-9F5A-2745-A233-829C9C4D6257}" srcOrd="0" destOrd="0" presId="urn:microsoft.com/office/officeart/2005/8/layout/hierarchy1"/>
    <dgm:cxn modelId="{AA74DACD-35E7-40E5-9FCE-8AAB13BA6EC6}" type="presParOf" srcId="{EA767342-03EB-2749-A5DA-D8D1F610B093}" destId="{B5B6B126-CCE6-9F4A-B706-EC5F654699CF}" srcOrd="1" destOrd="0" presId="urn:microsoft.com/office/officeart/2005/8/layout/hierarchy1"/>
    <dgm:cxn modelId="{9E6A0865-743F-4EEA-9B40-0D72850338CB}" type="presParOf" srcId="{B5B6B126-CCE6-9F4A-B706-EC5F654699CF}" destId="{E5627532-50AA-904D-AAC7-E4CE6B122421}" srcOrd="0" destOrd="0" presId="urn:microsoft.com/office/officeart/2005/8/layout/hierarchy1"/>
    <dgm:cxn modelId="{9B0D7129-F01F-4AF6-9A93-F23E221A64CA}" type="presParOf" srcId="{E5627532-50AA-904D-AAC7-E4CE6B122421}" destId="{F0BB97BE-0B6F-BC41-AF3F-5B35283F04B3}" srcOrd="0" destOrd="0" presId="urn:microsoft.com/office/officeart/2005/8/layout/hierarchy1"/>
    <dgm:cxn modelId="{482D55C2-23CA-4DCC-AE3E-DAFD86D57D51}" type="presParOf" srcId="{E5627532-50AA-904D-AAC7-E4CE6B122421}" destId="{C2150C83-48C1-0E44-BE29-400B132A855E}" srcOrd="1" destOrd="0" presId="urn:microsoft.com/office/officeart/2005/8/layout/hierarchy1"/>
    <dgm:cxn modelId="{20451D7D-40F8-4339-8B2D-D2771F47AEE6}" type="presParOf" srcId="{B5B6B126-CCE6-9F4A-B706-EC5F654699CF}" destId="{8473E167-6B8B-4842-A554-2CAFC0129740}" srcOrd="1" destOrd="0" presId="urn:microsoft.com/office/officeart/2005/8/layout/hierarchy1"/>
    <dgm:cxn modelId="{EB9C82AB-9304-41A0-9A13-56C90EF870A1}" type="presParOf" srcId="{EA767342-03EB-2749-A5DA-D8D1F610B093}" destId="{2564926B-EF9C-0149-9CCE-725E258D95C1}" srcOrd="2" destOrd="0" presId="urn:microsoft.com/office/officeart/2005/8/layout/hierarchy1"/>
    <dgm:cxn modelId="{8BB46F99-ECE0-4337-9942-7121A0A283AB}" type="presParOf" srcId="{EA767342-03EB-2749-A5DA-D8D1F610B093}" destId="{454D17D3-4E3C-114A-92CD-16BF719FB819}" srcOrd="3" destOrd="0" presId="urn:microsoft.com/office/officeart/2005/8/layout/hierarchy1"/>
    <dgm:cxn modelId="{C4BB2D4F-6F1B-4E10-8F02-C8A8D0B03997}" type="presParOf" srcId="{454D17D3-4E3C-114A-92CD-16BF719FB819}" destId="{5997ED93-F01D-A546-9F96-A264C80E80BF}" srcOrd="0" destOrd="0" presId="urn:microsoft.com/office/officeart/2005/8/layout/hierarchy1"/>
    <dgm:cxn modelId="{BA486130-1EE1-4D85-B163-BDBAE4B04FBA}" type="presParOf" srcId="{5997ED93-F01D-A546-9F96-A264C80E80BF}" destId="{04CC546C-CC5F-D04F-BE00-4C9950B5D6E7}" srcOrd="0" destOrd="0" presId="urn:microsoft.com/office/officeart/2005/8/layout/hierarchy1"/>
    <dgm:cxn modelId="{6E3180AA-7B85-40E4-B66E-2E4103297E53}" type="presParOf" srcId="{5997ED93-F01D-A546-9F96-A264C80E80BF}" destId="{AE9E0F00-F5CD-C743-AA46-228535567AB3}" srcOrd="1" destOrd="0" presId="urn:microsoft.com/office/officeart/2005/8/layout/hierarchy1"/>
    <dgm:cxn modelId="{63B7C6F2-51C5-4EE0-BCC0-9EF1F090C52C}" type="presParOf" srcId="{454D17D3-4E3C-114A-92CD-16BF719FB819}" destId="{E691E68A-461B-5741-8FAA-1D4EFF3B3751}" srcOrd="1" destOrd="0" presId="urn:microsoft.com/office/officeart/2005/8/layout/hierarchy1"/>
    <dgm:cxn modelId="{6E1854EF-0640-4A46-91DF-E880CBE60FEE}" type="presParOf" srcId="{E691E68A-461B-5741-8FAA-1D4EFF3B3751}" destId="{8AA9EDBE-6B8D-2341-8B05-03035195BF50}" srcOrd="0" destOrd="0" presId="urn:microsoft.com/office/officeart/2005/8/layout/hierarchy1"/>
    <dgm:cxn modelId="{F9B07A5A-F54A-47AD-A8D9-579F998B241D}" type="presParOf" srcId="{E691E68A-461B-5741-8FAA-1D4EFF3B3751}" destId="{699D02C8-7435-894A-85F3-067D25689D98}" srcOrd="1" destOrd="0" presId="urn:microsoft.com/office/officeart/2005/8/layout/hierarchy1"/>
    <dgm:cxn modelId="{F12F22D6-0536-4507-A667-C08353D402D1}" type="presParOf" srcId="{699D02C8-7435-894A-85F3-067D25689D98}" destId="{E88177D9-7B05-5241-B0AE-6D2A151C3669}" srcOrd="0" destOrd="0" presId="urn:microsoft.com/office/officeart/2005/8/layout/hierarchy1"/>
    <dgm:cxn modelId="{F46937BD-AB00-410E-9513-B4E62335C34F}" type="presParOf" srcId="{E88177D9-7B05-5241-B0AE-6D2A151C3669}" destId="{2C87F3D5-2F0B-C34F-813B-9F8259785B47}" srcOrd="0" destOrd="0" presId="urn:microsoft.com/office/officeart/2005/8/layout/hierarchy1"/>
    <dgm:cxn modelId="{01965126-2110-44DE-B699-1C357D0CBCF9}" type="presParOf" srcId="{E88177D9-7B05-5241-B0AE-6D2A151C3669}" destId="{834B5F4D-C430-0B4D-8D47-656E7230257A}" srcOrd="1" destOrd="0" presId="urn:microsoft.com/office/officeart/2005/8/layout/hierarchy1"/>
    <dgm:cxn modelId="{DCDB307D-EDBD-4E49-BD0F-E4DB4AB44F53}" type="presParOf" srcId="{699D02C8-7435-894A-85F3-067D25689D98}" destId="{AA27B1D0-34CF-1443-A0ED-A3A29240BFFA}" srcOrd="1" destOrd="0" presId="urn:microsoft.com/office/officeart/2005/8/layout/hierarchy1"/>
    <dgm:cxn modelId="{CADF2837-5CAA-4A76-B863-369F5B9A5E9B}" type="presParOf" srcId="{AA27B1D0-34CF-1443-A0ED-A3A29240BFFA}" destId="{50A14B89-574D-2A4F-B24C-38E338AA7547}" srcOrd="0" destOrd="0" presId="urn:microsoft.com/office/officeart/2005/8/layout/hierarchy1"/>
    <dgm:cxn modelId="{83AD5844-7626-4F4E-8249-5E22F77A4D93}" type="presParOf" srcId="{AA27B1D0-34CF-1443-A0ED-A3A29240BFFA}" destId="{7A4F1454-A9CB-7240-9E82-5AB949314E02}" srcOrd="1" destOrd="0" presId="urn:microsoft.com/office/officeart/2005/8/layout/hierarchy1"/>
    <dgm:cxn modelId="{E4C44957-7AB8-4F2B-89F2-99CD767969FB}" type="presParOf" srcId="{7A4F1454-A9CB-7240-9E82-5AB949314E02}" destId="{1F68D0D9-F0C0-1B47-8850-6F6347509720}" srcOrd="0" destOrd="0" presId="urn:microsoft.com/office/officeart/2005/8/layout/hierarchy1"/>
    <dgm:cxn modelId="{52C22EAC-C6D2-4582-9566-F7A4FB67AEC4}" type="presParOf" srcId="{1F68D0D9-F0C0-1B47-8850-6F6347509720}" destId="{9B0EA7B6-4C24-F34F-8594-D9347B7155A5}" srcOrd="0" destOrd="0" presId="urn:microsoft.com/office/officeart/2005/8/layout/hierarchy1"/>
    <dgm:cxn modelId="{8297DA87-9CE4-493B-ACA7-1E854D400E15}" type="presParOf" srcId="{1F68D0D9-F0C0-1B47-8850-6F6347509720}" destId="{324560C1-7694-A348-98F7-1B249D912FB2}" srcOrd="1" destOrd="0" presId="urn:microsoft.com/office/officeart/2005/8/layout/hierarchy1"/>
    <dgm:cxn modelId="{134C3C98-4805-4EAB-B46F-87BB7B3C8330}" type="presParOf" srcId="{7A4F1454-A9CB-7240-9E82-5AB949314E02}" destId="{45099B8B-CA83-0440-A8A0-68E8EA190A77}" srcOrd="1" destOrd="0" presId="urn:microsoft.com/office/officeart/2005/8/layout/hierarchy1"/>
    <dgm:cxn modelId="{B24916F2-455B-4C59-A9C1-6D84C0FD10C4}" type="presParOf" srcId="{AA27B1D0-34CF-1443-A0ED-A3A29240BFFA}" destId="{7501806C-4CC7-F644-BC9D-D2BC51CB2952}" srcOrd="2" destOrd="0" presId="urn:microsoft.com/office/officeart/2005/8/layout/hierarchy1"/>
    <dgm:cxn modelId="{8A5BAAB2-E003-4389-A4DE-B8DCF50FEB07}" type="presParOf" srcId="{AA27B1D0-34CF-1443-A0ED-A3A29240BFFA}" destId="{83B00614-7547-FE42-9F75-76F325F68ABD}" srcOrd="3" destOrd="0" presId="urn:microsoft.com/office/officeart/2005/8/layout/hierarchy1"/>
    <dgm:cxn modelId="{66B65805-EDB3-40A0-B9F6-9565DBABE9D8}" type="presParOf" srcId="{83B00614-7547-FE42-9F75-76F325F68ABD}" destId="{162190CF-26A3-C542-A937-8C821D0EFFE5}" srcOrd="0" destOrd="0" presId="urn:microsoft.com/office/officeart/2005/8/layout/hierarchy1"/>
    <dgm:cxn modelId="{5D5E00A5-CE44-4C34-8CE9-1053946AB9BE}" type="presParOf" srcId="{162190CF-26A3-C542-A937-8C821D0EFFE5}" destId="{4398E5B6-4AB7-DD49-A55B-96E964C83C57}" srcOrd="0" destOrd="0" presId="urn:microsoft.com/office/officeart/2005/8/layout/hierarchy1"/>
    <dgm:cxn modelId="{95F572D6-9514-4AA8-A356-A1671B2D9FA7}" type="presParOf" srcId="{162190CF-26A3-C542-A937-8C821D0EFFE5}" destId="{E603F460-6D19-354C-A881-2674E6F556F1}" srcOrd="1" destOrd="0" presId="urn:microsoft.com/office/officeart/2005/8/layout/hierarchy1"/>
    <dgm:cxn modelId="{00D43712-6B5D-4340-A8C9-F1062B0FF6CD}" type="presParOf" srcId="{83B00614-7547-FE42-9F75-76F325F68ABD}" destId="{164C01B9-7E0E-9649-ACC6-E46341BFEF0B}" srcOrd="1" destOrd="0" presId="urn:microsoft.com/office/officeart/2005/8/layout/hierarchy1"/>
    <dgm:cxn modelId="{3E82511D-7F25-480C-8EC5-C713B8306172}" type="presParOf" srcId="{164C01B9-7E0E-9649-ACC6-E46341BFEF0B}" destId="{BD252506-F3F3-2D42-83D3-B12EC741F451}" srcOrd="0" destOrd="0" presId="urn:microsoft.com/office/officeart/2005/8/layout/hierarchy1"/>
    <dgm:cxn modelId="{9A293FD0-A24F-4048-BF06-87C98FD6457C}" type="presParOf" srcId="{164C01B9-7E0E-9649-ACC6-E46341BFEF0B}" destId="{BF3EAA70-393B-2B47-8FED-B6E04AC0A4B4}" srcOrd="1" destOrd="0" presId="urn:microsoft.com/office/officeart/2005/8/layout/hierarchy1"/>
    <dgm:cxn modelId="{959BF074-AD14-42E8-8A3B-B0356411A011}" type="presParOf" srcId="{BF3EAA70-393B-2B47-8FED-B6E04AC0A4B4}" destId="{B2392344-54EA-8F41-ADA3-4147181F10E8}" srcOrd="0" destOrd="0" presId="urn:microsoft.com/office/officeart/2005/8/layout/hierarchy1"/>
    <dgm:cxn modelId="{7FB2FF12-4823-4A3D-8CCB-AA9FA7C9EDDD}" type="presParOf" srcId="{B2392344-54EA-8F41-ADA3-4147181F10E8}" destId="{C3FAFA07-6801-8D49-A921-4453BCBBF29B}" srcOrd="0" destOrd="0" presId="urn:microsoft.com/office/officeart/2005/8/layout/hierarchy1"/>
    <dgm:cxn modelId="{40FD4849-02BA-48A6-B8C5-C0BA30D05A5B}" type="presParOf" srcId="{B2392344-54EA-8F41-ADA3-4147181F10E8}" destId="{D0D3AA57-EF88-0745-9FC2-7D0C508B8311}" srcOrd="1" destOrd="0" presId="urn:microsoft.com/office/officeart/2005/8/layout/hierarchy1"/>
    <dgm:cxn modelId="{66EA257A-D073-4419-8C6F-54516FB1CEED}" type="presParOf" srcId="{BF3EAA70-393B-2B47-8FED-B6E04AC0A4B4}" destId="{FCBFB1C9-15F1-CC4A-BDF5-2FE1BD72425F}" srcOrd="1" destOrd="0" presId="urn:microsoft.com/office/officeart/2005/8/layout/hierarchy1"/>
    <dgm:cxn modelId="{091484F3-F83F-49E4-917B-5B92077ED041}" type="presParOf" srcId="{E691E68A-461B-5741-8FAA-1D4EFF3B3751}" destId="{75B51EF9-2DAA-B54B-BBD0-A56D0FEDE2C4}" srcOrd="2" destOrd="0" presId="urn:microsoft.com/office/officeart/2005/8/layout/hierarchy1"/>
    <dgm:cxn modelId="{38C0478F-F98C-4A14-8AD1-D9E76A353B65}" type="presParOf" srcId="{E691E68A-461B-5741-8FAA-1D4EFF3B3751}" destId="{D5881BD9-5F14-DF4E-96CF-680846AC790B}" srcOrd="3" destOrd="0" presId="urn:microsoft.com/office/officeart/2005/8/layout/hierarchy1"/>
    <dgm:cxn modelId="{3B188D1B-D468-4023-AF70-18106281B248}" type="presParOf" srcId="{D5881BD9-5F14-DF4E-96CF-680846AC790B}" destId="{0903DFB3-7177-6545-B19E-D2C2E83A7DFD}" srcOrd="0" destOrd="0" presId="urn:microsoft.com/office/officeart/2005/8/layout/hierarchy1"/>
    <dgm:cxn modelId="{19C99285-EE61-4536-9875-DC20070DD1D0}" type="presParOf" srcId="{0903DFB3-7177-6545-B19E-D2C2E83A7DFD}" destId="{7E68FAFD-6DF2-E940-8A83-74B8C983D87F}" srcOrd="0" destOrd="0" presId="urn:microsoft.com/office/officeart/2005/8/layout/hierarchy1"/>
    <dgm:cxn modelId="{08F2D233-E5D8-42AF-8020-905B9DB99E87}" type="presParOf" srcId="{0903DFB3-7177-6545-B19E-D2C2E83A7DFD}" destId="{F2A082D2-8615-5048-8511-0BAA4C498ABB}" srcOrd="1" destOrd="0" presId="urn:microsoft.com/office/officeart/2005/8/layout/hierarchy1"/>
    <dgm:cxn modelId="{8FE102B2-A5DC-49C6-8779-A937DBBF5005}" type="presParOf" srcId="{D5881BD9-5F14-DF4E-96CF-680846AC790B}" destId="{0D0412BE-06F6-8F4B-ACBB-5BBEDC11327F}" srcOrd="1" destOrd="0" presId="urn:microsoft.com/office/officeart/2005/8/layout/hierarchy1"/>
    <dgm:cxn modelId="{AA739345-D471-4AB4-B740-DE8591359DC3}" type="presParOf" srcId="{0D0412BE-06F6-8F4B-ACBB-5BBEDC11327F}" destId="{C7C8E3FE-A2AB-FE4D-AB05-B89F25030886}" srcOrd="0" destOrd="0" presId="urn:microsoft.com/office/officeart/2005/8/layout/hierarchy1"/>
    <dgm:cxn modelId="{0EEF7C07-7D50-458E-A498-B6F4EDBC7636}" type="presParOf" srcId="{0D0412BE-06F6-8F4B-ACBB-5BBEDC11327F}" destId="{BA6273CC-C656-3349-9431-D75AFD41DAC9}" srcOrd="1" destOrd="0" presId="urn:microsoft.com/office/officeart/2005/8/layout/hierarchy1"/>
    <dgm:cxn modelId="{85FBFECF-64B5-453E-AD30-B7308F80A561}" type="presParOf" srcId="{BA6273CC-C656-3349-9431-D75AFD41DAC9}" destId="{289F3C4B-9A35-AD46-9988-E9C4196873EB}" srcOrd="0" destOrd="0" presId="urn:microsoft.com/office/officeart/2005/8/layout/hierarchy1"/>
    <dgm:cxn modelId="{E1ECFFDF-943C-40DC-8F95-6A790AFAC2CA}" type="presParOf" srcId="{289F3C4B-9A35-AD46-9988-E9C4196873EB}" destId="{EF8C5039-A5A4-2046-86D4-6FCF215831A2}" srcOrd="0" destOrd="0" presId="urn:microsoft.com/office/officeart/2005/8/layout/hierarchy1"/>
    <dgm:cxn modelId="{FCFC9AA1-0FF8-4897-BE00-BCABB03C798A}" type="presParOf" srcId="{289F3C4B-9A35-AD46-9988-E9C4196873EB}" destId="{13ACE0ED-A597-224D-A7E7-A90F9DC7CAD3}" srcOrd="1" destOrd="0" presId="urn:microsoft.com/office/officeart/2005/8/layout/hierarchy1"/>
    <dgm:cxn modelId="{F62BA6BE-5CAA-4A76-A450-0E07FCD2C9CB}" type="presParOf" srcId="{BA6273CC-C656-3349-9431-D75AFD41DAC9}" destId="{92CC7E6D-9E6B-A44E-93A4-E68BF8F69431}" srcOrd="1" destOrd="0" presId="urn:microsoft.com/office/officeart/2005/8/layout/hierarchy1"/>
    <dgm:cxn modelId="{F2778E1A-12A7-4208-9C32-07288434E50F}" type="presParOf" srcId="{92CC7E6D-9E6B-A44E-93A4-E68BF8F69431}" destId="{D68166A2-3E0B-5346-9977-61C9F0599336}" srcOrd="0" destOrd="0" presId="urn:microsoft.com/office/officeart/2005/8/layout/hierarchy1"/>
    <dgm:cxn modelId="{CD337C83-C366-48A2-B845-B9805B13E428}" type="presParOf" srcId="{92CC7E6D-9E6B-A44E-93A4-E68BF8F69431}" destId="{2302F86E-34C9-EC46-AC46-B6D1992AB67F}" srcOrd="1" destOrd="0" presId="urn:microsoft.com/office/officeart/2005/8/layout/hierarchy1"/>
    <dgm:cxn modelId="{F9871926-149A-4250-8682-96D94A46E039}" type="presParOf" srcId="{2302F86E-34C9-EC46-AC46-B6D1992AB67F}" destId="{F5F014BE-C070-1C40-B3DC-36334C22FEFD}" srcOrd="0" destOrd="0" presId="urn:microsoft.com/office/officeart/2005/8/layout/hierarchy1"/>
    <dgm:cxn modelId="{CAD880AE-E8A7-4758-BAD9-1EEA9105FBAA}" type="presParOf" srcId="{F5F014BE-C070-1C40-B3DC-36334C22FEFD}" destId="{4E15E616-7FD9-D248-8189-464E868C9340}" srcOrd="0" destOrd="0" presId="urn:microsoft.com/office/officeart/2005/8/layout/hierarchy1"/>
    <dgm:cxn modelId="{75205540-EBAB-479C-A96C-C83B98CFEF38}" type="presParOf" srcId="{F5F014BE-C070-1C40-B3DC-36334C22FEFD}" destId="{C3F8A8BB-B4D6-C141-AE9A-5BCF1DF1EA38}" srcOrd="1" destOrd="0" presId="urn:microsoft.com/office/officeart/2005/8/layout/hierarchy1"/>
    <dgm:cxn modelId="{28358C3F-2A7F-4F68-BC6E-66B3887514CB}" type="presParOf" srcId="{2302F86E-34C9-EC46-AC46-B6D1992AB67F}" destId="{BC8B41BE-A600-C541-A625-FB01750B82D6}" srcOrd="1" destOrd="0" presId="urn:microsoft.com/office/officeart/2005/8/layout/hierarchy1"/>
    <dgm:cxn modelId="{1AAFC978-C3F8-4083-8FBC-265C34501FC3}" type="presParOf" srcId="{0D0412BE-06F6-8F4B-ACBB-5BBEDC11327F}" destId="{A03A8BD3-5E61-A24E-A9B8-F2ED2CD7216B}" srcOrd="2" destOrd="0" presId="urn:microsoft.com/office/officeart/2005/8/layout/hierarchy1"/>
    <dgm:cxn modelId="{A4D9DFE7-A3E8-4680-912E-18363BD3DD2C}" type="presParOf" srcId="{0D0412BE-06F6-8F4B-ACBB-5BBEDC11327F}" destId="{EBFADBB6-1E6F-E648-9413-C5EE77DB1A9D}" srcOrd="3" destOrd="0" presId="urn:microsoft.com/office/officeart/2005/8/layout/hierarchy1"/>
    <dgm:cxn modelId="{C10A5997-D037-410C-AF32-0D6004F05092}" type="presParOf" srcId="{EBFADBB6-1E6F-E648-9413-C5EE77DB1A9D}" destId="{FD5AE1EA-5C13-024E-94A5-AF648274AF22}" srcOrd="0" destOrd="0" presId="urn:microsoft.com/office/officeart/2005/8/layout/hierarchy1"/>
    <dgm:cxn modelId="{8D08A7B8-2F1E-4B6F-9633-B3AB9B4028F2}" type="presParOf" srcId="{FD5AE1EA-5C13-024E-94A5-AF648274AF22}" destId="{D5E34A14-651C-4F4C-81CE-7059B6D11599}" srcOrd="0" destOrd="0" presId="urn:microsoft.com/office/officeart/2005/8/layout/hierarchy1"/>
    <dgm:cxn modelId="{E9CBB74C-6C7C-4580-9D13-419F647C790F}" type="presParOf" srcId="{FD5AE1EA-5C13-024E-94A5-AF648274AF22}" destId="{0BF2E13A-D1E4-A040-8184-02D94B6EAE56}" srcOrd="1" destOrd="0" presId="urn:microsoft.com/office/officeart/2005/8/layout/hierarchy1"/>
    <dgm:cxn modelId="{3A850B41-C2BE-4E58-8D23-987A337432BD}" type="presParOf" srcId="{EBFADBB6-1E6F-E648-9413-C5EE77DB1A9D}" destId="{B675DC09-6DFF-A24E-BBBC-8A68AF718681}" srcOrd="1" destOrd="0" presId="urn:microsoft.com/office/officeart/2005/8/layout/hierarchy1"/>
    <dgm:cxn modelId="{448AF6DC-EF39-49E8-85DE-A2A38BBBA28F}" type="presParOf" srcId="{B675DC09-6DFF-A24E-BBBC-8A68AF718681}" destId="{F32D7130-FCD4-3844-B185-9ADD2D919D68}" srcOrd="0" destOrd="0" presId="urn:microsoft.com/office/officeart/2005/8/layout/hierarchy1"/>
    <dgm:cxn modelId="{3143FDFA-1FDF-4B6F-84A1-68BE590D95F9}" type="presParOf" srcId="{B675DC09-6DFF-A24E-BBBC-8A68AF718681}" destId="{BA7D44FC-EC95-8F46-97D2-38B68777C27D}" srcOrd="1" destOrd="0" presId="urn:microsoft.com/office/officeart/2005/8/layout/hierarchy1"/>
    <dgm:cxn modelId="{ADE1AA28-7D65-453D-B736-BFF4ADC77EC8}" type="presParOf" srcId="{BA7D44FC-EC95-8F46-97D2-38B68777C27D}" destId="{78AEED57-83F5-6F4A-96D5-D1ECB64D3147}" srcOrd="0" destOrd="0" presId="urn:microsoft.com/office/officeart/2005/8/layout/hierarchy1"/>
    <dgm:cxn modelId="{E80719E5-E101-47C2-B022-C676B6E5099A}" type="presParOf" srcId="{78AEED57-83F5-6F4A-96D5-D1ECB64D3147}" destId="{C1B37998-E49E-0646-9A32-B5D2DA2EEE24}" srcOrd="0" destOrd="0" presId="urn:microsoft.com/office/officeart/2005/8/layout/hierarchy1"/>
    <dgm:cxn modelId="{F4FB91AF-92EE-46A4-A56F-2ED96F88E1E4}" type="presParOf" srcId="{78AEED57-83F5-6F4A-96D5-D1ECB64D3147}" destId="{D02F2894-2695-A44A-BC62-4354E5A613E5}" srcOrd="1" destOrd="0" presId="urn:microsoft.com/office/officeart/2005/8/layout/hierarchy1"/>
    <dgm:cxn modelId="{E56453FD-4A3F-4DB3-ADA9-7ADF8C4FE2ED}" type="presParOf" srcId="{BA7D44FC-EC95-8F46-97D2-38B68777C27D}" destId="{FA0ACE01-BEDC-5B4E-9AF8-B77D7E7A7DD3}" srcOrd="1" destOrd="0" presId="urn:microsoft.com/office/officeart/2005/8/layout/hierarchy1"/>
    <dgm:cxn modelId="{8563F61D-FE10-426A-90E4-1EECBB82E983}" type="presParOf" srcId="{0D0412BE-06F6-8F4B-ACBB-5BBEDC11327F}" destId="{F8E50094-D9F4-E54F-AD7B-823E63B2BF3E}" srcOrd="4" destOrd="0" presId="urn:microsoft.com/office/officeart/2005/8/layout/hierarchy1"/>
    <dgm:cxn modelId="{AE02DD1C-7FB5-4E78-B9CD-BB7F52156539}" type="presParOf" srcId="{0D0412BE-06F6-8F4B-ACBB-5BBEDC11327F}" destId="{6103C52B-FB9F-2949-8CA2-455BD87E064B}" srcOrd="5" destOrd="0" presId="urn:microsoft.com/office/officeart/2005/8/layout/hierarchy1"/>
    <dgm:cxn modelId="{9FC1DC1B-F9E3-482A-AFF9-D46771745D25}" type="presParOf" srcId="{6103C52B-FB9F-2949-8CA2-455BD87E064B}" destId="{DC6D0DD2-A9C6-334B-8EF5-617EBD776B91}" srcOrd="0" destOrd="0" presId="urn:microsoft.com/office/officeart/2005/8/layout/hierarchy1"/>
    <dgm:cxn modelId="{FB0F52BE-3F5D-4425-ABF5-83073831247B}" type="presParOf" srcId="{DC6D0DD2-A9C6-334B-8EF5-617EBD776B91}" destId="{348DC2A7-47D4-634B-B67A-821991D4510E}" srcOrd="0" destOrd="0" presId="urn:microsoft.com/office/officeart/2005/8/layout/hierarchy1"/>
    <dgm:cxn modelId="{816A4EA1-1420-4042-B69B-A3FB574AA20E}" type="presParOf" srcId="{DC6D0DD2-A9C6-334B-8EF5-617EBD776B91}" destId="{1D3B3B25-3CC2-1A4F-84AC-20D1EC02E7E1}" srcOrd="1" destOrd="0" presId="urn:microsoft.com/office/officeart/2005/8/layout/hierarchy1"/>
    <dgm:cxn modelId="{65D241AF-D22A-4F45-B62E-797D4E3AC6A7}" type="presParOf" srcId="{6103C52B-FB9F-2949-8CA2-455BD87E064B}" destId="{E0647884-19AD-0F40-BDE5-739EA70F03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50094-D9F4-E54F-AD7B-823E63B2BF3E}">
      <dsp:nvSpPr>
        <dsp:cNvPr id="0" name=""/>
        <dsp:cNvSpPr/>
      </dsp:nvSpPr>
      <dsp:spPr>
        <a:xfrm>
          <a:off x="4620657" y="4421958"/>
          <a:ext cx="1354725" cy="322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81"/>
              </a:lnTo>
              <a:lnTo>
                <a:pt x="1354725" y="219681"/>
              </a:lnTo>
              <a:lnTo>
                <a:pt x="1354725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D7130-FCD4-3844-B185-9ADD2D919D68}">
      <dsp:nvSpPr>
        <dsp:cNvPr id="0" name=""/>
        <dsp:cNvSpPr/>
      </dsp:nvSpPr>
      <dsp:spPr>
        <a:xfrm>
          <a:off x="4574937" y="5448163"/>
          <a:ext cx="91440" cy="3223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3A8BD3-5E61-A24E-A9B8-F2ED2CD7216B}">
      <dsp:nvSpPr>
        <dsp:cNvPr id="0" name=""/>
        <dsp:cNvSpPr/>
      </dsp:nvSpPr>
      <dsp:spPr>
        <a:xfrm>
          <a:off x="4574937" y="4421958"/>
          <a:ext cx="91440" cy="3223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166A2-3E0B-5346-9977-61C9F0599336}">
      <dsp:nvSpPr>
        <dsp:cNvPr id="0" name=""/>
        <dsp:cNvSpPr/>
      </dsp:nvSpPr>
      <dsp:spPr>
        <a:xfrm>
          <a:off x="3220211" y="5448163"/>
          <a:ext cx="91440" cy="3223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8E3FE-A2AB-FE4D-AB05-B89F25030886}">
      <dsp:nvSpPr>
        <dsp:cNvPr id="0" name=""/>
        <dsp:cNvSpPr/>
      </dsp:nvSpPr>
      <dsp:spPr>
        <a:xfrm>
          <a:off x="3265931" y="4421958"/>
          <a:ext cx="1354725" cy="322363"/>
        </a:xfrm>
        <a:custGeom>
          <a:avLst/>
          <a:gdLst/>
          <a:ahLst/>
          <a:cxnLst/>
          <a:rect l="0" t="0" r="0" b="0"/>
          <a:pathLst>
            <a:path>
              <a:moveTo>
                <a:pt x="1354725" y="0"/>
              </a:moveTo>
              <a:lnTo>
                <a:pt x="1354725" y="219681"/>
              </a:lnTo>
              <a:lnTo>
                <a:pt x="0" y="219681"/>
              </a:lnTo>
              <a:lnTo>
                <a:pt x="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51EF9-2DAA-B54B-BBD0-A56D0FEDE2C4}">
      <dsp:nvSpPr>
        <dsp:cNvPr id="0" name=""/>
        <dsp:cNvSpPr/>
      </dsp:nvSpPr>
      <dsp:spPr>
        <a:xfrm>
          <a:off x="2927250" y="3395754"/>
          <a:ext cx="1693406" cy="322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81"/>
              </a:lnTo>
              <a:lnTo>
                <a:pt x="1693406" y="219681"/>
              </a:lnTo>
              <a:lnTo>
                <a:pt x="1693406" y="32236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52506-F3F3-2D42-83D3-B12EC741F451}">
      <dsp:nvSpPr>
        <dsp:cNvPr id="0" name=""/>
        <dsp:cNvSpPr/>
      </dsp:nvSpPr>
      <dsp:spPr>
        <a:xfrm>
          <a:off x="1865486" y="5448163"/>
          <a:ext cx="91440" cy="3223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1806C-4CC7-F644-BC9D-D2BC51CB2952}">
      <dsp:nvSpPr>
        <dsp:cNvPr id="0" name=""/>
        <dsp:cNvSpPr/>
      </dsp:nvSpPr>
      <dsp:spPr>
        <a:xfrm>
          <a:off x="1233843" y="4421958"/>
          <a:ext cx="677362" cy="322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81"/>
              </a:lnTo>
              <a:lnTo>
                <a:pt x="677362" y="219681"/>
              </a:lnTo>
              <a:lnTo>
                <a:pt x="677362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A14B89-574D-2A4F-B24C-38E338AA7547}">
      <dsp:nvSpPr>
        <dsp:cNvPr id="0" name=""/>
        <dsp:cNvSpPr/>
      </dsp:nvSpPr>
      <dsp:spPr>
        <a:xfrm>
          <a:off x="556480" y="4421958"/>
          <a:ext cx="677362" cy="322363"/>
        </a:xfrm>
        <a:custGeom>
          <a:avLst/>
          <a:gdLst/>
          <a:ahLst/>
          <a:cxnLst/>
          <a:rect l="0" t="0" r="0" b="0"/>
          <a:pathLst>
            <a:path>
              <a:moveTo>
                <a:pt x="677362" y="0"/>
              </a:moveTo>
              <a:lnTo>
                <a:pt x="677362" y="219681"/>
              </a:lnTo>
              <a:lnTo>
                <a:pt x="0" y="219681"/>
              </a:lnTo>
              <a:lnTo>
                <a:pt x="0" y="3223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A9EDBE-6B8D-2341-8B05-03035195BF50}">
      <dsp:nvSpPr>
        <dsp:cNvPr id="0" name=""/>
        <dsp:cNvSpPr/>
      </dsp:nvSpPr>
      <dsp:spPr>
        <a:xfrm>
          <a:off x="1233843" y="3395754"/>
          <a:ext cx="1693406" cy="322363"/>
        </a:xfrm>
        <a:custGeom>
          <a:avLst/>
          <a:gdLst/>
          <a:ahLst/>
          <a:cxnLst/>
          <a:rect l="0" t="0" r="0" b="0"/>
          <a:pathLst>
            <a:path>
              <a:moveTo>
                <a:pt x="1693406" y="0"/>
              </a:moveTo>
              <a:lnTo>
                <a:pt x="1693406" y="219681"/>
              </a:lnTo>
              <a:lnTo>
                <a:pt x="0" y="219681"/>
              </a:lnTo>
              <a:lnTo>
                <a:pt x="0" y="32236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4926B-EF9C-0149-9CCE-725E258D95C1}">
      <dsp:nvSpPr>
        <dsp:cNvPr id="0" name=""/>
        <dsp:cNvSpPr/>
      </dsp:nvSpPr>
      <dsp:spPr>
        <a:xfrm>
          <a:off x="2249887" y="2369549"/>
          <a:ext cx="677362" cy="322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81"/>
              </a:lnTo>
              <a:lnTo>
                <a:pt x="677362" y="219681"/>
              </a:lnTo>
              <a:lnTo>
                <a:pt x="677362" y="32236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2336DC-9F5A-2745-A233-829C9C4D6257}">
      <dsp:nvSpPr>
        <dsp:cNvPr id="0" name=""/>
        <dsp:cNvSpPr/>
      </dsp:nvSpPr>
      <dsp:spPr>
        <a:xfrm>
          <a:off x="1572524" y="2369549"/>
          <a:ext cx="677362" cy="322363"/>
        </a:xfrm>
        <a:custGeom>
          <a:avLst/>
          <a:gdLst/>
          <a:ahLst/>
          <a:cxnLst/>
          <a:rect l="0" t="0" r="0" b="0"/>
          <a:pathLst>
            <a:path>
              <a:moveTo>
                <a:pt x="677362" y="0"/>
              </a:moveTo>
              <a:lnTo>
                <a:pt x="677362" y="219681"/>
              </a:lnTo>
              <a:lnTo>
                <a:pt x="0" y="219681"/>
              </a:lnTo>
              <a:lnTo>
                <a:pt x="0" y="32236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AB176A-141C-2244-9AD0-ED9D52120B11}">
      <dsp:nvSpPr>
        <dsp:cNvPr id="0" name=""/>
        <dsp:cNvSpPr/>
      </dsp:nvSpPr>
      <dsp:spPr>
        <a:xfrm>
          <a:off x="1695681" y="1665708"/>
          <a:ext cx="1108411" cy="703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92438-2417-C545-B207-875642B7B7E7}">
      <dsp:nvSpPr>
        <dsp:cNvPr id="0" name=""/>
        <dsp:cNvSpPr/>
      </dsp:nvSpPr>
      <dsp:spPr>
        <a:xfrm>
          <a:off x="1818838" y="1782707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Arial"/>
              <a:cs typeface="Arial"/>
            </a:rPr>
            <a:t>339 Total Samples</a:t>
          </a:r>
          <a:endParaRPr lang="en-US" sz="1600" b="0" kern="1200" dirty="0">
            <a:latin typeface="Arial"/>
            <a:cs typeface="Arial"/>
          </a:endParaRPr>
        </a:p>
      </dsp:txBody>
      <dsp:txXfrm>
        <a:off x="1839453" y="1803322"/>
        <a:ext cx="1067181" cy="662611"/>
      </dsp:txXfrm>
    </dsp:sp>
    <dsp:sp modelId="{F0BB97BE-0B6F-BC41-AF3F-5B35283F04B3}">
      <dsp:nvSpPr>
        <dsp:cNvPr id="0" name=""/>
        <dsp:cNvSpPr/>
      </dsp:nvSpPr>
      <dsp:spPr>
        <a:xfrm>
          <a:off x="1018318" y="2691912"/>
          <a:ext cx="1108411" cy="7038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50C83-48C1-0E44-BE29-400B132A855E}">
      <dsp:nvSpPr>
        <dsp:cNvPr id="0" name=""/>
        <dsp:cNvSpPr/>
      </dsp:nvSpPr>
      <dsp:spPr>
        <a:xfrm>
          <a:off x="1141475" y="2808911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239 panel  testing* </a:t>
          </a:r>
          <a:endParaRPr lang="en-US" sz="1400" b="0" kern="1200" dirty="0">
            <a:latin typeface="Arial"/>
            <a:cs typeface="Arial"/>
          </a:endParaRPr>
        </a:p>
      </dsp:txBody>
      <dsp:txXfrm>
        <a:off x="1162090" y="2829526"/>
        <a:ext cx="1067181" cy="662611"/>
      </dsp:txXfrm>
    </dsp:sp>
    <dsp:sp modelId="{04CC546C-CC5F-D04F-BE00-4C9950B5D6E7}">
      <dsp:nvSpPr>
        <dsp:cNvPr id="0" name=""/>
        <dsp:cNvSpPr/>
      </dsp:nvSpPr>
      <dsp:spPr>
        <a:xfrm>
          <a:off x="2373044" y="2691912"/>
          <a:ext cx="1108411" cy="7038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E0F00-F5CD-C743-AA46-228535567AB3}">
      <dsp:nvSpPr>
        <dsp:cNvPr id="0" name=""/>
        <dsp:cNvSpPr/>
      </dsp:nvSpPr>
      <dsp:spPr>
        <a:xfrm>
          <a:off x="2496201" y="2808911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100 not tested by gene panel</a:t>
          </a:r>
          <a:endParaRPr lang="en-US" sz="1400" b="0" kern="1200" dirty="0">
            <a:latin typeface="Arial"/>
            <a:cs typeface="Arial"/>
          </a:endParaRPr>
        </a:p>
      </dsp:txBody>
      <dsp:txXfrm>
        <a:off x="2516816" y="2829526"/>
        <a:ext cx="1067181" cy="662611"/>
      </dsp:txXfrm>
    </dsp:sp>
    <dsp:sp modelId="{2C87F3D5-2F0B-C34F-813B-9F8259785B47}">
      <dsp:nvSpPr>
        <dsp:cNvPr id="0" name=""/>
        <dsp:cNvSpPr/>
      </dsp:nvSpPr>
      <dsp:spPr>
        <a:xfrm>
          <a:off x="679637" y="3718117"/>
          <a:ext cx="1108411" cy="70384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4B5F4D-C430-0B4D-8D47-656E7230257A}">
      <dsp:nvSpPr>
        <dsp:cNvPr id="0" name=""/>
        <dsp:cNvSpPr/>
      </dsp:nvSpPr>
      <dsp:spPr>
        <a:xfrm>
          <a:off x="802794" y="3835116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51 multiple affected</a:t>
          </a:r>
          <a:endParaRPr lang="en-US" sz="1400" b="0" kern="1200" dirty="0">
            <a:latin typeface="Arial"/>
            <a:cs typeface="Arial"/>
          </a:endParaRPr>
        </a:p>
      </dsp:txBody>
      <dsp:txXfrm>
        <a:off x="823409" y="3855731"/>
        <a:ext cx="1067181" cy="662611"/>
      </dsp:txXfrm>
    </dsp:sp>
    <dsp:sp modelId="{9B0EA7B6-4C24-F34F-8594-D9347B7155A5}">
      <dsp:nvSpPr>
        <dsp:cNvPr id="0" name=""/>
        <dsp:cNvSpPr/>
      </dsp:nvSpPr>
      <dsp:spPr>
        <a:xfrm>
          <a:off x="2274" y="4744321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560C1-7694-A348-98F7-1B249D912FB2}">
      <dsp:nvSpPr>
        <dsp:cNvPr id="0" name=""/>
        <dsp:cNvSpPr/>
      </dsp:nvSpPr>
      <dsp:spPr>
        <a:xfrm>
          <a:off x="125431" y="4861320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/>
              <a:cs typeface="Arial"/>
            </a:rPr>
            <a:t>22 in whom DNA was available for 1 member</a:t>
          </a:r>
          <a:endParaRPr lang="en-US" sz="1200" b="0" kern="1200" dirty="0">
            <a:latin typeface="Arial"/>
            <a:cs typeface="Arial"/>
          </a:endParaRPr>
        </a:p>
      </dsp:txBody>
      <dsp:txXfrm>
        <a:off x="146046" y="4881935"/>
        <a:ext cx="1067181" cy="662611"/>
      </dsp:txXfrm>
    </dsp:sp>
    <dsp:sp modelId="{4398E5B6-4AB7-DD49-A55B-96E964C83C57}">
      <dsp:nvSpPr>
        <dsp:cNvPr id="0" name=""/>
        <dsp:cNvSpPr/>
      </dsp:nvSpPr>
      <dsp:spPr>
        <a:xfrm>
          <a:off x="1357000" y="4744321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3F460-6D19-354C-A881-2674E6F556F1}">
      <dsp:nvSpPr>
        <dsp:cNvPr id="0" name=""/>
        <dsp:cNvSpPr/>
      </dsp:nvSpPr>
      <dsp:spPr>
        <a:xfrm>
          <a:off x="1480157" y="4861320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/>
              <a:cs typeface="Arial"/>
            </a:rPr>
            <a:t>29 in whom DNA is available for 2 members</a:t>
          </a:r>
          <a:endParaRPr lang="en-US" sz="1200" b="0" kern="1200" dirty="0">
            <a:latin typeface="Arial"/>
            <a:cs typeface="Arial"/>
          </a:endParaRPr>
        </a:p>
      </dsp:txBody>
      <dsp:txXfrm>
        <a:off x="1500772" y="4881935"/>
        <a:ext cx="1067181" cy="662611"/>
      </dsp:txXfrm>
    </dsp:sp>
    <dsp:sp modelId="{C3FAFA07-6801-8D49-A921-4453BCBBF29B}">
      <dsp:nvSpPr>
        <dsp:cNvPr id="0" name=""/>
        <dsp:cNvSpPr/>
      </dsp:nvSpPr>
      <dsp:spPr>
        <a:xfrm>
          <a:off x="1357000" y="5770526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D3AA57-EF88-0745-9FC2-7D0C508B8311}">
      <dsp:nvSpPr>
        <dsp:cNvPr id="0" name=""/>
        <dsp:cNvSpPr/>
      </dsp:nvSpPr>
      <dsp:spPr>
        <a:xfrm>
          <a:off x="1480157" y="5887525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Sent for WES</a:t>
          </a:r>
          <a:endParaRPr lang="en-US" sz="1400" b="0" kern="1200" dirty="0">
            <a:latin typeface="Arial"/>
            <a:cs typeface="Arial"/>
          </a:endParaRPr>
        </a:p>
      </dsp:txBody>
      <dsp:txXfrm>
        <a:off x="1500772" y="5908140"/>
        <a:ext cx="1067181" cy="662611"/>
      </dsp:txXfrm>
    </dsp:sp>
    <dsp:sp modelId="{7E68FAFD-6DF2-E940-8A83-74B8C983D87F}">
      <dsp:nvSpPr>
        <dsp:cNvPr id="0" name=""/>
        <dsp:cNvSpPr/>
      </dsp:nvSpPr>
      <dsp:spPr>
        <a:xfrm>
          <a:off x="4066451" y="3718117"/>
          <a:ext cx="1108411" cy="70384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A082D2-8615-5048-8511-0BAA4C498ABB}">
      <dsp:nvSpPr>
        <dsp:cNvPr id="0" name=""/>
        <dsp:cNvSpPr/>
      </dsp:nvSpPr>
      <dsp:spPr>
        <a:xfrm>
          <a:off x="4189608" y="3835116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49 single affected</a:t>
          </a:r>
          <a:endParaRPr lang="en-US" sz="1400" b="0" kern="1200" dirty="0">
            <a:latin typeface="Arial"/>
            <a:cs typeface="Arial"/>
          </a:endParaRPr>
        </a:p>
      </dsp:txBody>
      <dsp:txXfrm>
        <a:off x="4210223" y="3855731"/>
        <a:ext cx="1067181" cy="662611"/>
      </dsp:txXfrm>
    </dsp:sp>
    <dsp:sp modelId="{EF8C5039-A5A4-2046-86D4-6FCF215831A2}">
      <dsp:nvSpPr>
        <dsp:cNvPr id="0" name=""/>
        <dsp:cNvSpPr/>
      </dsp:nvSpPr>
      <dsp:spPr>
        <a:xfrm>
          <a:off x="2711725" y="4744321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ACE0ED-A597-224D-A7E7-A90F9DC7CAD3}">
      <dsp:nvSpPr>
        <dsp:cNvPr id="0" name=""/>
        <dsp:cNvSpPr/>
      </dsp:nvSpPr>
      <dsp:spPr>
        <a:xfrm>
          <a:off x="2834882" y="4861320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/>
              <a:cs typeface="Arial"/>
            </a:rPr>
            <a:t>7 with recurrent disease</a:t>
          </a:r>
          <a:endParaRPr lang="en-US" sz="1200" b="0" kern="1200" dirty="0">
            <a:latin typeface="Arial"/>
            <a:cs typeface="Arial"/>
          </a:endParaRPr>
        </a:p>
      </dsp:txBody>
      <dsp:txXfrm>
        <a:off x="2855497" y="4881935"/>
        <a:ext cx="1067181" cy="662611"/>
      </dsp:txXfrm>
    </dsp:sp>
    <dsp:sp modelId="{4E15E616-7FD9-D248-8189-464E868C9340}">
      <dsp:nvSpPr>
        <dsp:cNvPr id="0" name=""/>
        <dsp:cNvSpPr/>
      </dsp:nvSpPr>
      <dsp:spPr>
        <a:xfrm>
          <a:off x="2711725" y="5770526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F8A8BB-B4D6-C141-AE9A-5BCF1DF1EA38}">
      <dsp:nvSpPr>
        <dsp:cNvPr id="0" name=""/>
        <dsp:cNvSpPr/>
      </dsp:nvSpPr>
      <dsp:spPr>
        <a:xfrm>
          <a:off x="2834882" y="5887525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Sent for WES</a:t>
          </a:r>
          <a:endParaRPr lang="en-US" sz="1400" b="0" kern="1200" dirty="0">
            <a:latin typeface="Arial"/>
            <a:cs typeface="Arial"/>
          </a:endParaRPr>
        </a:p>
      </dsp:txBody>
      <dsp:txXfrm>
        <a:off x="2855497" y="5908140"/>
        <a:ext cx="1067181" cy="662611"/>
      </dsp:txXfrm>
    </dsp:sp>
    <dsp:sp modelId="{D5E34A14-651C-4F4C-81CE-7059B6D11599}">
      <dsp:nvSpPr>
        <dsp:cNvPr id="0" name=""/>
        <dsp:cNvSpPr/>
      </dsp:nvSpPr>
      <dsp:spPr>
        <a:xfrm>
          <a:off x="4066451" y="4744321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F2E13A-D1E4-A040-8184-02D94B6EAE56}">
      <dsp:nvSpPr>
        <dsp:cNvPr id="0" name=""/>
        <dsp:cNvSpPr/>
      </dsp:nvSpPr>
      <dsp:spPr>
        <a:xfrm>
          <a:off x="4189608" y="4861320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/>
              <a:cs typeface="Arial"/>
            </a:rPr>
            <a:t>15 Trio</a:t>
          </a:r>
          <a:endParaRPr lang="en-US" sz="1200" b="0" kern="1200" dirty="0">
            <a:latin typeface="Arial"/>
            <a:cs typeface="Arial"/>
          </a:endParaRPr>
        </a:p>
      </dsp:txBody>
      <dsp:txXfrm>
        <a:off x="4210223" y="4881935"/>
        <a:ext cx="1067181" cy="662611"/>
      </dsp:txXfrm>
    </dsp:sp>
    <dsp:sp modelId="{C1B37998-E49E-0646-9A32-B5D2DA2EEE24}">
      <dsp:nvSpPr>
        <dsp:cNvPr id="0" name=""/>
        <dsp:cNvSpPr/>
      </dsp:nvSpPr>
      <dsp:spPr>
        <a:xfrm>
          <a:off x="4066451" y="5770526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F2894-2695-A44A-BC62-4354E5A613E5}">
      <dsp:nvSpPr>
        <dsp:cNvPr id="0" name=""/>
        <dsp:cNvSpPr/>
      </dsp:nvSpPr>
      <dsp:spPr>
        <a:xfrm>
          <a:off x="4189608" y="5887525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/>
              <a:cs typeface="Arial"/>
            </a:rPr>
            <a:t>Sent for WES</a:t>
          </a:r>
          <a:endParaRPr lang="en-US" sz="1400" b="0" kern="1200" dirty="0">
            <a:latin typeface="Arial"/>
            <a:cs typeface="Arial"/>
          </a:endParaRPr>
        </a:p>
      </dsp:txBody>
      <dsp:txXfrm>
        <a:off x="4210223" y="5908140"/>
        <a:ext cx="1067181" cy="662611"/>
      </dsp:txXfrm>
    </dsp:sp>
    <dsp:sp modelId="{348DC2A7-47D4-634B-B67A-821991D4510E}">
      <dsp:nvSpPr>
        <dsp:cNvPr id="0" name=""/>
        <dsp:cNvSpPr/>
      </dsp:nvSpPr>
      <dsp:spPr>
        <a:xfrm>
          <a:off x="5421176" y="4744321"/>
          <a:ext cx="1108411" cy="7038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3B3B25-3CC2-1A4F-84AC-20D1EC02E7E1}">
      <dsp:nvSpPr>
        <dsp:cNvPr id="0" name=""/>
        <dsp:cNvSpPr/>
      </dsp:nvSpPr>
      <dsp:spPr>
        <a:xfrm>
          <a:off x="5544333" y="4861320"/>
          <a:ext cx="1108411" cy="703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/>
              <a:cs typeface="Arial"/>
            </a:rPr>
            <a:t>27 single affected, not trio</a:t>
          </a:r>
          <a:endParaRPr lang="en-US" sz="1200" b="0" kern="1200" dirty="0">
            <a:latin typeface="Arial"/>
            <a:cs typeface="Arial"/>
          </a:endParaRPr>
        </a:p>
      </dsp:txBody>
      <dsp:txXfrm>
        <a:off x="5564948" y="4881935"/>
        <a:ext cx="1067181" cy="662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E27A26-A606-4B7D-8D0B-0F5918171F2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6C989EE-CD63-4E00-A422-CAF6E30E5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1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6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6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6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5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3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6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6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2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2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7A812-3F39-43F3-B2C5-D83DC91E34B0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760C2-73F8-426D-9959-BCD907FC2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2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5308310"/>
              </p:ext>
            </p:extLst>
          </p:nvPr>
        </p:nvGraphicFramePr>
        <p:xfrm>
          <a:off x="202980" y="-228625"/>
          <a:ext cx="6655020" cy="825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342900" y="133428"/>
            <a:ext cx="6172200" cy="1524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COHORT FOR WES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490" y="6599506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Arial"/>
                <a:cs typeface="Arial"/>
              </a:rPr>
              <a:t>Supplementary Figure 6. Flow diagram depicting the process of selection of 51 families who were studied for single gene causes by WES. </a:t>
            </a:r>
            <a:r>
              <a:rPr lang="en-US" sz="1600" dirty="0" smtClean="0"/>
              <a:t>Of </a:t>
            </a:r>
            <a:r>
              <a:rPr lang="en-US" sz="1600" dirty="0">
                <a:latin typeface="Arial"/>
                <a:cs typeface="Arial"/>
              </a:rPr>
              <a:t>the 100 patients </a:t>
            </a:r>
            <a:r>
              <a:rPr lang="en-US" sz="1600" dirty="0" smtClean="0">
                <a:latin typeface="Arial"/>
                <a:cs typeface="Arial"/>
              </a:rPr>
              <a:t>not screened by panel sequencing 51 were selected for WES on the following criteria: </a:t>
            </a:r>
            <a:r>
              <a:rPr lang="en-US" sz="1600" dirty="0">
                <a:latin typeface="Arial"/>
                <a:cs typeface="Arial"/>
              </a:rPr>
              <a:t>29 multiple affected families in whom DNA was available for one more affected family member in addition to index </a:t>
            </a:r>
            <a:r>
              <a:rPr lang="en-US" sz="1600" dirty="0" smtClean="0">
                <a:latin typeface="Arial"/>
                <a:cs typeface="Arial"/>
              </a:rPr>
              <a:t>case, 22 single affected in </a:t>
            </a:r>
            <a:r>
              <a:rPr lang="en-US" sz="1600" dirty="0">
                <a:latin typeface="Arial"/>
                <a:cs typeface="Arial"/>
              </a:rPr>
              <a:t>whom </a:t>
            </a:r>
            <a:r>
              <a:rPr lang="en-US" sz="1600" dirty="0" smtClean="0">
                <a:latin typeface="Arial"/>
                <a:cs typeface="Arial"/>
              </a:rPr>
              <a:t>either samples </a:t>
            </a:r>
            <a:r>
              <a:rPr lang="en-US" sz="1600" dirty="0">
                <a:latin typeface="Arial"/>
                <a:cs typeface="Arial"/>
              </a:rPr>
              <a:t>of both parents were available for trio analysis </a:t>
            </a:r>
            <a:r>
              <a:rPr lang="en-US" sz="1600" dirty="0" smtClean="0">
                <a:latin typeface="Arial"/>
                <a:cs typeface="Arial"/>
              </a:rPr>
              <a:t>(n </a:t>
            </a:r>
            <a:r>
              <a:rPr lang="en-US" sz="1600" dirty="0">
                <a:latin typeface="Arial"/>
                <a:cs typeface="Arial"/>
              </a:rPr>
              <a:t>= 15</a:t>
            </a:r>
            <a:r>
              <a:rPr lang="en-US" sz="1600" dirty="0" smtClean="0">
                <a:latin typeface="Arial"/>
                <a:cs typeface="Arial"/>
              </a:rPr>
              <a:t>) or in those singlets who had recurrent disease (n= 7). </a:t>
            </a:r>
          </a:p>
          <a:p>
            <a:pPr lvl="0"/>
            <a:r>
              <a:rPr lang="en-US" sz="1600" dirty="0" smtClean="0">
                <a:latin typeface="Arial"/>
                <a:cs typeface="Arial"/>
              </a:rPr>
              <a:t>*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Panel testing was performed in previous two studies by Halbritter 2015 and Braun 2016.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93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12344</TotalTime>
  <Words>174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JIA, RAO</dc:creator>
  <cp:lastModifiedBy>Reed Elsevier</cp:lastModifiedBy>
  <cp:revision>94</cp:revision>
  <cp:lastPrinted>2016-03-22T16:03:53Z</cp:lastPrinted>
  <dcterms:created xsi:type="dcterms:W3CDTF">2016-01-15T02:48:32Z</dcterms:created>
  <dcterms:modified xsi:type="dcterms:W3CDTF">2017-07-07T16:33:54Z</dcterms:modified>
</cp:coreProperties>
</file>