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0"/>
  </p:normalViewPr>
  <p:slideViewPr>
    <p:cSldViewPr>
      <p:cViewPr varScale="1">
        <p:scale>
          <a:sx n="172" d="100"/>
          <a:sy n="172" d="100"/>
        </p:scale>
        <p:origin x="1240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252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72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7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97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39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2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44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6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98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80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41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DDF44-5F85-4705-A801-4B4A79D6684B}" type="datetimeFigureOut">
              <a:rPr lang="en-US" smtClean="0"/>
              <a:t>11/3/17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53622-4CA7-4E07-8A04-96AA9329B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1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53761"/>
            <a:ext cx="4395269" cy="330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6331" y="1453762"/>
            <a:ext cx="4395269" cy="3309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1453762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13748" y="1453762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73052" y="979034"/>
            <a:ext cx="4918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094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Shruthi  Naik</dc:creator>
  <cp:lastModifiedBy>Microsoft Office User</cp:lastModifiedBy>
  <cp:revision>3</cp:revision>
  <dcterms:created xsi:type="dcterms:W3CDTF">2017-07-07T06:33:52Z</dcterms:created>
  <dcterms:modified xsi:type="dcterms:W3CDTF">2017-11-03T15:12:27Z</dcterms:modified>
</cp:coreProperties>
</file>