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7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473C9F6-98EB-496B-9513-CFC099674544}">
          <p14:sldIdLst/>
        </p14:section>
        <p14:section name="Untitled Section" id="{E2951517-1FEE-429D-8894-D7C147BD647C}">
          <p14:sldIdLst>
            <p14:sldId id="317"/>
          </p14:sldIdLst>
        </p14:section>
        <p14:section name="Untitled Section" id="{8C2FFECD-05F1-429A-AA53-DB8BECFE325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33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38" autoAdjust="0"/>
    <p:restoredTop sz="96737" autoAdjust="0"/>
  </p:normalViewPr>
  <p:slideViewPr>
    <p:cSldViewPr>
      <p:cViewPr varScale="1">
        <p:scale>
          <a:sx n="81" d="100"/>
          <a:sy n="81" d="100"/>
        </p:scale>
        <p:origin x="1932" y="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089" cy="464980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703" y="1"/>
            <a:ext cx="3037089" cy="464980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r">
              <a:defRPr sz="1200"/>
            </a:lvl1pPr>
          </a:lstStyle>
          <a:p>
            <a:fld id="{41050595-0016-4EAB-80C7-6060053414DC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2" tIns="46241" rIns="92482" bIns="4624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62" y="4415710"/>
            <a:ext cx="5607677" cy="4183220"/>
          </a:xfrm>
          <a:prstGeom prst="rect">
            <a:avLst/>
          </a:prstGeom>
        </p:spPr>
        <p:txBody>
          <a:bodyPr vert="horz" lIns="92482" tIns="46241" rIns="92482" bIns="4624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817"/>
            <a:ext cx="3037089" cy="464980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703" y="8829817"/>
            <a:ext cx="3037089" cy="464980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r">
              <a:defRPr sz="1200"/>
            </a:lvl1pPr>
          </a:lstStyle>
          <a:p>
            <a:fld id="{7F8F8C2C-397A-408F-ACD8-9CC9F5302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184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106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95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534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356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688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721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642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964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374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32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97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02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2567561"/>
              </p:ext>
            </p:extLst>
          </p:nvPr>
        </p:nvGraphicFramePr>
        <p:xfrm>
          <a:off x="304799" y="1219200"/>
          <a:ext cx="6172201" cy="309055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919416">
                  <a:extLst>
                    <a:ext uri="{9D8B030D-6E8A-4147-A177-3AD203B41FA5}">
                      <a16:colId xmlns:a16="http://schemas.microsoft.com/office/drawing/2014/main" val="268329812"/>
                    </a:ext>
                  </a:extLst>
                </a:gridCol>
                <a:gridCol w="1064399">
                  <a:extLst>
                    <a:ext uri="{9D8B030D-6E8A-4147-A177-3AD203B41FA5}">
                      <a16:colId xmlns:a16="http://schemas.microsoft.com/office/drawing/2014/main" val="4084588327"/>
                    </a:ext>
                  </a:extLst>
                </a:gridCol>
                <a:gridCol w="1020248">
                  <a:extLst>
                    <a:ext uri="{9D8B030D-6E8A-4147-A177-3AD203B41FA5}">
                      <a16:colId xmlns:a16="http://schemas.microsoft.com/office/drawing/2014/main" val="3554371147"/>
                    </a:ext>
                  </a:extLst>
                </a:gridCol>
                <a:gridCol w="1020248">
                  <a:extLst>
                    <a:ext uri="{9D8B030D-6E8A-4147-A177-3AD203B41FA5}">
                      <a16:colId xmlns:a16="http://schemas.microsoft.com/office/drawing/2014/main" val="2664866394"/>
                    </a:ext>
                  </a:extLst>
                </a:gridCol>
                <a:gridCol w="912853">
                  <a:extLst>
                    <a:ext uri="{9D8B030D-6E8A-4147-A177-3AD203B41FA5}">
                      <a16:colId xmlns:a16="http://schemas.microsoft.com/office/drawing/2014/main" val="1859706449"/>
                    </a:ext>
                  </a:extLst>
                </a:gridCol>
                <a:gridCol w="1235037">
                  <a:extLst>
                    <a:ext uri="{9D8B030D-6E8A-4147-A177-3AD203B41FA5}">
                      <a16:colId xmlns:a16="http://schemas.microsoft.com/office/drawing/2014/main" val="2259044900"/>
                    </a:ext>
                  </a:extLst>
                </a:gridCol>
              </a:tblGrid>
              <a:tr h="1811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CCA2-VC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CCA2-JQ1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Difference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value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Summary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extLst>
                  <a:ext uri="{0D108BD9-81ED-4DB2-BD59-A6C34878D82A}">
                    <a16:rowId xmlns:a16="http://schemas.microsoft.com/office/drawing/2014/main" val="1802153341"/>
                  </a:ext>
                </a:extLst>
              </a:tr>
              <a:tr h="1811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1.001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-0.001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&gt;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extLst>
                  <a:ext uri="{0D108BD9-81ED-4DB2-BD59-A6C34878D82A}">
                    <a16:rowId xmlns:a16="http://schemas.microsoft.com/office/drawing/2014/main" val="1423634554"/>
                  </a:ext>
                </a:extLst>
              </a:tr>
              <a:tr h="1811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1.350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1.266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US" sz="120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0.08375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&gt;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extLst>
                  <a:ext uri="{0D108BD9-81ED-4DB2-BD59-A6C34878D82A}">
                    <a16:rowId xmlns:a16="http://schemas.microsoft.com/office/drawing/2014/main" val="1529880679"/>
                  </a:ext>
                </a:extLst>
              </a:tr>
              <a:tr h="1811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1.647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1.773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0.1254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&gt;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extLst>
                  <a:ext uri="{0D108BD9-81ED-4DB2-BD59-A6C34878D82A}">
                    <a16:rowId xmlns:a16="http://schemas.microsoft.com/office/drawing/2014/main" val="819174270"/>
                  </a:ext>
                </a:extLst>
              </a:tr>
              <a:tr h="1811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1.737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1.733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-0.004643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&gt;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extLst>
                  <a:ext uri="{0D108BD9-81ED-4DB2-BD59-A6C34878D82A}">
                    <a16:rowId xmlns:a16="http://schemas.microsoft.com/office/drawing/2014/main" val="463236323"/>
                  </a:ext>
                </a:extLst>
              </a:tr>
              <a:tr h="1811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2.519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2.313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-0.2061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&gt;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extLst>
                  <a:ext uri="{0D108BD9-81ED-4DB2-BD59-A6C34878D82A}">
                    <a16:rowId xmlns:a16="http://schemas.microsoft.com/office/drawing/2014/main" val="1404541662"/>
                  </a:ext>
                </a:extLst>
              </a:tr>
              <a:tr h="1811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3.131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2.909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-0.2227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&gt;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extLst>
                  <a:ext uri="{0D108BD9-81ED-4DB2-BD59-A6C34878D82A}">
                    <a16:rowId xmlns:a16="http://schemas.microsoft.com/office/drawing/2014/main" val="858696925"/>
                  </a:ext>
                </a:extLst>
              </a:tr>
              <a:tr h="1811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3.601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2.890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-0.7114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&gt;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extLst>
                  <a:ext uri="{0D108BD9-81ED-4DB2-BD59-A6C34878D82A}">
                    <a16:rowId xmlns:a16="http://schemas.microsoft.com/office/drawing/2014/main" val="1392574607"/>
                  </a:ext>
                </a:extLst>
              </a:tr>
              <a:tr h="1811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4.273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2.884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-1.389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&gt;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extLst>
                  <a:ext uri="{0D108BD9-81ED-4DB2-BD59-A6C34878D82A}">
                    <a16:rowId xmlns:a16="http://schemas.microsoft.com/office/drawing/2014/main" val="882013403"/>
                  </a:ext>
                </a:extLst>
              </a:tr>
              <a:tr h="1811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5.996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2.865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-3.131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&lt; 0.001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***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437" marR="64437" marT="0" marB="0"/>
                </a:tc>
                <a:extLst>
                  <a:ext uri="{0D108BD9-81ED-4DB2-BD59-A6C34878D82A}">
                    <a16:rowId xmlns:a16="http://schemas.microsoft.com/office/drawing/2014/main" val="4111217443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6276" y="76200"/>
            <a:ext cx="6831724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data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Table S1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Time course of increase in tumor volume in mice treated with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vehicle (VC)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or JQ1. 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 values were calculated using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GraphPad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Prism software. </a:t>
            </a:r>
            <a:endParaRPr 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5645816" y="0"/>
            <a:ext cx="1012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Table S1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663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31383</TotalTime>
  <Words>121</Words>
  <Application>Microsoft Office PowerPoint</Application>
  <PresentationFormat>On-screen Show (4:3)</PresentationFormat>
  <Paragraphs>63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Karina Yoon</dc:creator>
  <cp:lastModifiedBy>Karina Yoon</cp:lastModifiedBy>
  <cp:revision>777</cp:revision>
  <cp:lastPrinted>2016-12-08T18:47:39Z</cp:lastPrinted>
  <dcterms:created xsi:type="dcterms:W3CDTF">2015-01-13T15:31:42Z</dcterms:created>
  <dcterms:modified xsi:type="dcterms:W3CDTF">2017-08-29T15:02:53Z</dcterms:modified>
</cp:coreProperties>
</file>