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5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473C9F6-98EB-496B-9513-CFC099674544}">
          <p14:sldIdLst/>
        </p14:section>
        <p14:section name="Untitled Section" id="{E2951517-1FEE-429D-8894-D7C147BD647C}">
          <p14:sldIdLst>
            <p14:sldId id="305"/>
          </p14:sldIdLst>
        </p14:section>
        <p14:section name="Untitled Section" id="{8C2FFECD-05F1-429A-AA53-DB8BECFE325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38" autoAdjust="0"/>
    <p:restoredTop sz="96737" autoAdjust="0"/>
  </p:normalViewPr>
  <p:slideViewPr>
    <p:cSldViewPr>
      <p:cViewPr varScale="1">
        <p:scale>
          <a:sx n="81" d="100"/>
          <a:sy n="81" d="100"/>
        </p:scale>
        <p:origin x="1932" y="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703" y="1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/>
            </a:lvl1pPr>
          </a:lstStyle>
          <a:p>
            <a:fld id="{41050595-0016-4EAB-80C7-6060053414DC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2" tIns="46241" rIns="92482" bIns="4624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62" y="4415710"/>
            <a:ext cx="5607677" cy="4183220"/>
          </a:xfrm>
          <a:prstGeom prst="rect">
            <a:avLst/>
          </a:prstGeom>
        </p:spPr>
        <p:txBody>
          <a:bodyPr vert="horz" lIns="92482" tIns="46241" rIns="92482" bIns="4624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17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703" y="8829817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/>
            </a:lvl1pPr>
          </a:lstStyle>
          <a:p>
            <a:fld id="{7F8F8C2C-397A-408F-ACD8-9CC9F5302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184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10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95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53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56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688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721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42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6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7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7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293AF-45A9-4C64-AA91-936DE0B2441B}" type="datetimeFigureOut">
              <a:rPr lang="en-US" smtClean="0"/>
              <a:pPr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C7BCD-275E-4540-A22F-2167FB34D6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0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619262"/>
              </p:ext>
            </p:extLst>
          </p:nvPr>
        </p:nvGraphicFramePr>
        <p:xfrm>
          <a:off x="227062" y="2301651"/>
          <a:ext cx="5852160" cy="95101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26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1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8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72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86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01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72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46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c-Myc</a:t>
                      </a:r>
                      <a:endParaRPr lang="en-US" sz="1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609">
                <a:tc>
                  <a:txBody>
                    <a:bodyPr/>
                    <a:lstStyle/>
                    <a:p>
                      <a:pPr algn="ctr"/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609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CCA1</a:t>
                      </a: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609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CCA2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599" marR="82599" marT="41300" marB="413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852967"/>
              </p:ext>
            </p:extLst>
          </p:nvPr>
        </p:nvGraphicFramePr>
        <p:xfrm>
          <a:off x="227064" y="316675"/>
          <a:ext cx="5852158" cy="96936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27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1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99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84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71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62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16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242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BRD4</a:t>
                      </a:r>
                      <a:endParaRPr lang="en-US" sz="1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01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01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CCA1</a:t>
                      </a: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01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CCA2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10" marR="82310" marT="41153" marB="4115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310386"/>
              </p:ext>
            </p:extLst>
          </p:nvPr>
        </p:nvGraphicFramePr>
        <p:xfrm>
          <a:off x="213291" y="1295400"/>
          <a:ext cx="5852160" cy="96894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27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1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99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84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7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36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42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06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EGFR</a:t>
                      </a:r>
                      <a:endParaRPr lang="en-US" sz="1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6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CCA1</a:t>
                      </a: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6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CCA2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424" marR="82424" marT="41212" marB="4121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216518"/>
              </p:ext>
            </p:extLst>
          </p:nvPr>
        </p:nvGraphicFramePr>
        <p:xfrm>
          <a:off x="204110" y="3239895"/>
          <a:ext cx="5852159" cy="95870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91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4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18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68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6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32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627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BRCA2</a:t>
                      </a:r>
                      <a:endParaRPr lang="en-US" sz="1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29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29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CCA1</a:t>
                      </a: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929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CCA2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951384"/>
              </p:ext>
            </p:extLst>
          </p:nvPr>
        </p:nvGraphicFramePr>
        <p:xfrm>
          <a:off x="204110" y="4192454"/>
          <a:ext cx="5852161" cy="98254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39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9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84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70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64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14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835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Chk1</a:t>
                      </a:r>
                      <a:endParaRPr lang="en-US" sz="1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3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91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CCA1</a:t>
                      </a: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175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91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CCA2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3603" y="76199"/>
            <a:ext cx="6559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data    Table S4. Expression Indices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885060"/>
              </p:ext>
            </p:extLst>
          </p:nvPr>
        </p:nvGraphicFramePr>
        <p:xfrm>
          <a:off x="204111" y="7160531"/>
          <a:ext cx="5852161" cy="97047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27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1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9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84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70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64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14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281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E2F1</a:t>
                      </a:r>
                      <a:endParaRPr lang="en-US" sz="1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38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38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CCA1</a:t>
                      </a: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38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CCA2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639708"/>
              </p:ext>
            </p:extLst>
          </p:nvPr>
        </p:nvGraphicFramePr>
        <p:xfrm>
          <a:off x="204110" y="5195894"/>
          <a:ext cx="5852161" cy="101129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27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1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9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84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7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62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16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883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LCK</a:t>
                      </a:r>
                      <a:endParaRPr lang="en-US" sz="1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49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49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CCA1</a:t>
                      </a: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05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CCA2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270179"/>
              </p:ext>
            </p:extLst>
          </p:nvPr>
        </p:nvGraphicFramePr>
        <p:xfrm>
          <a:off x="204110" y="6201781"/>
          <a:ext cx="5852161" cy="98624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27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1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9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84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7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62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16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832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TEK</a:t>
                      </a:r>
                      <a:endParaRPr lang="en-US" sz="1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51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51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CCA1</a:t>
                      </a: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51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CCA2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544039"/>
              </p:ext>
            </p:extLst>
          </p:nvPr>
        </p:nvGraphicFramePr>
        <p:xfrm>
          <a:off x="192680" y="8140385"/>
          <a:ext cx="5852160" cy="102709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27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1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99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84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71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6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14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055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MSH2</a:t>
                      </a:r>
                      <a:endParaRPr lang="en-US" sz="1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55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Cytoplasmic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55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CCA1</a:t>
                      </a: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175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175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55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CCA2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308" marR="82308" marT="41154" marB="4115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645816" y="0"/>
            <a:ext cx="1013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S4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806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31394</TotalTime>
  <Words>222</Words>
  <Application>Microsoft Office PowerPoint</Application>
  <PresentationFormat>On-screen Show (4:3)</PresentationFormat>
  <Paragraphs>209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Karina Yoon</dc:creator>
  <cp:lastModifiedBy>Karina Yoon</cp:lastModifiedBy>
  <cp:revision>781</cp:revision>
  <cp:lastPrinted>2016-12-08T18:47:39Z</cp:lastPrinted>
  <dcterms:created xsi:type="dcterms:W3CDTF">2015-01-13T15:31:42Z</dcterms:created>
  <dcterms:modified xsi:type="dcterms:W3CDTF">2017-08-29T14:59:20Z</dcterms:modified>
</cp:coreProperties>
</file>