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2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39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64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7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0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8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0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82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7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2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4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E8071-B8CE-436D-8EF8-941979CBE402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DCDCD-F962-425C-82DF-1F360907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8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93873"/>
              </p:ext>
            </p:extLst>
          </p:nvPr>
        </p:nvGraphicFramePr>
        <p:xfrm>
          <a:off x="2178008" y="1726724"/>
          <a:ext cx="962593" cy="167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2593"/>
              </a:tblGrid>
              <a:tr h="156261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dirty="0" smtClean="0">
                          <a:latin typeface="Arial" pitchFamily="34" charset="0"/>
                          <a:cs typeface="Arial" pitchFamily="34" charset="0"/>
                        </a:rPr>
                        <a:t>MLN4924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1196"/>
              </p:ext>
            </p:extLst>
          </p:nvPr>
        </p:nvGraphicFramePr>
        <p:xfrm>
          <a:off x="3281307" y="1720461"/>
          <a:ext cx="907255" cy="182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996"/>
                <a:gridCol w="228889"/>
                <a:gridCol w="233685"/>
                <a:gridCol w="233685"/>
              </a:tblGrid>
              <a:tr h="1562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19800000">
            <a:off x="3318643" y="1419422"/>
            <a:ext cx="4960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PC3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5875" y="3782545"/>
            <a:ext cx="6944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</a:p>
        </p:txBody>
      </p:sp>
      <p:cxnSp>
        <p:nvCxnSpPr>
          <p:cNvPr id="8" name="직선 연결선 7"/>
          <p:cNvCxnSpPr/>
          <p:nvPr/>
        </p:nvCxnSpPr>
        <p:spPr>
          <a:xfrm>
            <a:off x="3326556" y="1701274"/>
            <a:ext cx="360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3783747" y="1701274"/>
            <a:ext cx="3600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9800000">
            <a:off x="3792513" y="1347978"/>
            <a:ext cx="8103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U373MG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6209" y="3818958"/>
            <a:ext cx="993600" cy="204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6209" y="2522198"/>
            <a:ext cx="993600" cy="69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6209" y="1928972"/>
            <a:ext cx="993600" cy="55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6209" y="3258979"/>
            <a:ext cx="993600" cy="53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487771" y="3263433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SUMO-1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41286" y="2525246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ubiquitin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5103" y="1934696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NEDD8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 rot="5400000">
            <a:off x="3338140" y="2959834"/>
            <a:ext cx="1862931" cy="14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5400000">
            <a:off x="3822624" y="2904196"/>
            <a:ext cx="11785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Modified PTMs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97048" y="-9730"/>
            <a:ext cx="1564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1.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687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</Words>
  <Application>Microsoft Office PowerPoint</Application>
  <PresentationFormat>화면 슬라이드 쇼(4:3)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sung yeon park</dc:creator>
  <cp:lastModifiedBy>sung yeon park</cp:lastModifiedBy>
  <cp:revision>1</cp:revision>
  <dcterms:created xsi:type="dcterms:W3CDTF">2017-09-07T08:23:53Z</dcterms:created>
  <dcterms:modified xsi:type="dcterms:W3CDTF">2017-09-07T08:25:00Z</dcterms:modified>
</cp:coreProperties>
</file>