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8" autoAdjust="0"/>
    <p:restoredTop sz="94660"/>
  </p:normalViewPr>
  <p:slideViewPr>
    <p:cSldViewPr snapToGrid="0">
      <p:cViewPr varScale="1">
        <p:scale>
          <a:sx n="56" d="100"/>
          <a:sy n="56" d="100"/>
        </p:scale>
        <p:origin x="22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E7C4-43B9-4F25-B867-6812A7F487C1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6E087-8EC7-4C2D-9A7F-31BE0E688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33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E7C4-43B9-4F25-B867-6812A7F487C1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6E087-8EC7-4C2D-9A7F-31BE0E688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640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E7C4-43B9-4F25-B867-6812A7F487C1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6E087-8EC7-4C2D-9A7F-31BE0E688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86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E7C4-43B9-4F25-B867-6812A7F487C1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6E087-8EC7-4C2D-9A7F-31BE0E688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28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E7C4-43B9-4F25-B867-6812A7F487C1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6E087-8EC7-4C2D-9A7F-31BE0E688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523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E7C4-43B9-4F25-B867-6812A7F487C1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6E087-8EC7-4C2D-9A7F-31BE0E688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437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E7C4-43B9-4F25-B867-6812A7F487C1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6E087-8EC7-4C2D-9A7F-31BE0E688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248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E7C4-43B9-4F25-B867-6812A7F487C1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6E087-8EC7-4C2D-9A7F-31BE0E688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383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E7C4-43B9-4F25-B867-6812A7F487C1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6E087-8EC7-4C2D-9A7F-31BE0E688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748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E7C4-43B9-4F25-B867-6812A7F487C1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6E087-8EC7-4C2D-9A7F-31BE0E688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295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E7C4-43B9-4F25-B867-6812A7F487C1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6E087-8EC7-4C2D-9A7F-31BE0E688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308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6E7C4-43B9-4F25-B867-6812A7F487C1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6E087-8EC7-4C2D-9A7F-31BE0E688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967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.png"/><Relationship Id="rId18" Type="http://schemas.openxmlformats.org/officeDocument/2006/relationships/image" Target="../media/image18.png"/><Relationship Id="rId26" Type="http://schemas.openxmlformats.org/officeDocument/2006/relationships/oleObject" Target="../embeddings/oleObject2.bin"/><Relationship Id="rId39" Type="http://schemas.openxmlformats.org/officeDocument/2006/relationships/image" Target="../media/image6.wmf"/><Relationship Id="rId21" Type="http://schemas.openxmlformats.org/officeDocument/2006/relationships/image" Target="../media/image20.png"/><Relationship Id="rId34" Type="http://schemas.openxmlformats.org/officeDocument/2006/relationships/image" Target="../media/image24.png"/><Relationship Id="rId42" Type="http://schemas.openxmlformats.org/officeDocument/2006/relationships/image" Target="../media/image29.tiff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7.png"/><Relationship Id="rId20" Type="http://schemas.openxmlformats.org/officeDocument/2006/relationships/image" Target="../media/image19.png"/><Relationship Id="rId29" Type="http://schemas.openxmlformats.org/officeDocument/2006/relationships/image" Target="../media/image3.wmf"/><Relationship Id="rId41" Type="http://schemas.openxmlformats.org/officeDocument/2006/relationships/image" Target="../media/image28.tiff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24" Type="http://schemas.openxmlformats.org/officeDocument/2006/relationships/image" Target="../media/image23.png"/><Relationship Id="rId32" Type="http://schemas.openxmlformats.org/officeDocument/2006/relationships/oleObject" Target="../embeddings/oleObject5.bin"/><Relationship Id="rId37" Type="http://schemas.openxmlformats.org/officeDocument/2006/relationships/image" Target="../media/image26.tiff"/><Relationship Id="rId40" Type="http://schemas.openxmlformats.org/officeDocument/2006/relationships/image" Target="../media/image27.tiff"/><Relationship Id="rId5" Type="http://schemas.openxmlformats.org/officeDocument/2006/relationships/image" Target="../media/image7.png"/><Relationship Id="rId15" Type="http://schemas.microsoft.com/office/2007/relationships/hdphoto" Target="../media/hdphoto1.wdp"/><Relationship Id="rId23" Type="http://schemas.openxmlformats.org/officeDocument/2006/relationships/image" Target="../media/image22.png"/><Relationship Id="rId28" Type="http://schemas.openxmlformats.org/officeDocument/2006/relationships/oleObject" Target="../embeddings/oleObject3.bin"/><Relationship Id="rId36" Type="http://schemas.openxmlformats.org/officeDocument/2006/relationships/image" Target="../media/image25.tiff"/><Relationship Id="rId10" Type="http://schemas.openxmlformats.org/officeDocument/2006/relationships/image" Target="../media/image12.png"/><Relationship Id="rId19" Type="http://schemas.microsoft.com/office/2007/relationships/hdphoto" Target="../media/hdphoto3.wdp"/><Relationship Id="rId31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1.png"/><Relationship Id="rId27" Type="http://schemas.openxmlformats.org/officeDocument/2006/relationships/image" Target="../media/image2.wmf"/><Relationship Id="rId30" Type="http://schemas.openxmlformats.org/officeDocument/2006/relationships/oleObject" Target="../embeddings/oleObject4.bin"/><Relationship Id="rId35" Type="http://schemas.microsoft.com/office/2007/relationships/hdphoto" Target="../media/hdphoto5.wdp"/><Relationship Id="rId8" Type="http://schemas.openxmlformats.org/officeDocument/2006/relationships/image" Target="../media/image10.png"/><Relationship Id="rId3" Type="http://schemas.openxmlformats.org/officeDocument/2006/relationships/oleObject" Target="../embeddings/oleObject1.bin"/><Relationship Id="rId12" Type="http://schemas.openxmlformats.org/officeDocument/2006/relationships/image" Target="../media/image14.png"/><Relationship Id="rId17" Type="http://schemas.microsoft.com/office/2007/relationships/hdphoto" Target="../media/hdphoto2.wdp"/><Relationship Id="rId25" Type="http://schemas.microsoft.com/office/2007/relationships/hdphoto" Target="../media/hdphoto4.wdp"/><Relationship Id="rId33" Type="http://schemas.openxmlformats.org/officeDocument/2006/relationships/image" Target="../media/image5.wmf"/><Relationship Id="rId38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075965" y="7189724"/>
            <a:ext cx="2044440" cy="1741339"/>
            <a:chOff x="1075965" y="7163968"/>
            <a:chExt cx="2044440" cy="1741339"/>
          </a:xfrm>
        </p:grpSpPr>
        <p:grpSp>
          <p:nvGrpSpPr>
            <p:cNvPr id="5" name="그룹 4"/>
            <p:cNvGrpSpPr/>
            <p:nvPr/>
          </p:nvGrpSpPr>
          <p:grpSpPr>
            <a:xfrm>
              <a:off x="1075965" y="7218806"/>
              <a:ext cx="2044440" cy="1686501"/>
              <a:chOff x="1075965" y="7218806"/>
              <a:chExt cx="2044440" cy="1686501"/>
            </a:xfrm>
          </p:grpSpPr>
          <p:graphicFrame>
            <p:nvGraphicFramePr>
              <p:cNvPr id="14" name="개체 1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68276812"/>
                  </p:ext>
                </p:extLst>
              </p:nvPr>
            </p:nvGraphicFramePr>
            <p:xfrm>
              <a:off x="1327190" y="7218806"/>
              <a:ext cx="1793215" cy="139261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26" name="SPW 10.0 Graph" r:id="rId3" imgW="4709880" imgH="3922560" progId="SigmaPlotGraphicObject.9">
                      <p:embed/>
                    </p:oleObj>
                  </mc:Choice>
                  <mc:Fallback>
                    <p:oleObj name="SPW 10.0 Graph" r:id="rId3" imgW="4709880" imgH="3922560" progId="SigmaPlotGraphicObject.9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1327190" y="7218806"/>
                            <a:ext cx="1793215" cy="1392611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5" name="TextBox 14"/>
              <p:cNvSpPr txBox="1"/>
              <p:nvPr/>
            </p:nvSpPr>
            <p:spPr>
              <a:xfrm rot="10800000">
                <a:off x="1075965" y="7361865"/>
                <a:ext cx="353943" cy="1286424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Cav1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711669" y="8480661"/>
                <a:ext cx="431528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Veh</a:t>
                </a:r>
                <a:endParaRPr lang="en-US" sz="105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979948" y="8480661"/>
                <a:ext cx="476412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MLN</a:t>
                </a:r>
                <a:endParaRPr lang="en-US" sz="105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2290746" y="8480661"/>
                <a:ext cx="431528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Veh</a:t>
                </a:r>
                <a:endParaRPr lang="en-US" sz="105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529604" y="8480661"/>
                <a:ext cx="513282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MLN</a:t>
                </a:r>
                <a:endParaRPr lang="en-US" sz="105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1725618" y="8641344"/>
                <a:ext cx="639919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05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si</a:t>
                </a:r>
                <a:r>
                  <a:rPr lang="en-US" sz="105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-Con</a:t>
                </a:r>
                <a:endParaRPr lang="en-US" sz="105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2262928" y="8643697"/>
                <a:ext cx="77136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si-Cav1</a:t>
                </a:r>
                <a:r>
                  <a:rPr lang="en-US" sz="1050" b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#1</a:t>
                </a:r>
                <a:endParaRPr lang="en-US" sz="105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2" name="직선 연결선 21"/>
              <p:cNvCxnSpPr/>
              <p:nvPr/>
            </p:nvCxnSpPr>
            <p:spPr>
              <a:xfrm>
                <a:off x="1847902" y="8689812"/>
                <a:ext cx="43657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직선 연결선 22"/>
              <p:cNvCxnSpPr/>
              <p:nvPr/>
            </p:nvCxnSpPr>
            <p:spPr>
              <a:xfrm>
                <a:off x="2427590" y="8681945"/>
                <a:ext cx="43657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" name="직선 연결선 5"/>
            <p:cNvCxnSpPr/>
            <p:nvPr/>
          </p:nvCxnSpPr>
          <p:spPr>
            <a:xfrm flipV="1">
              <a:off x="1873873" y="7500645"/>
              <a:ext cx="383947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1887586" y="7273398"/>
              <a:ext cx="331295" cy="2125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n.s</a:t>
              </a:r>
              <a:endParaRPr lang="en-US" sz="11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" name="직선 연결선 7"/>
            <p:cNvCxnSpPr/>
            <p:nvPr/>
          </p:nvCxnSpPr>
          <p:spPr>
            <a:xfrm flipV="1">
              <a:off x="2446447" y="8250449"/>
              <a:ext cx="383947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2460160" y="8023202"/>
              <a:ext cx="331295" cy="2125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n.s</a:t>
              </a:r>
              <a:endParaRPr lang="en-US" sz="11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그림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05869" y="7163968"/>
              <a:ext cx="286537" cy="377985"/>
            </a:xfrm>
            <a:prstGeom prst="rect">
              <a:avLst/>
            </a:prstGeom>
          </p:spPr>
        </p:pic>
        <p:cxnSp>
          <p:nvCxnSpPr>
            <p:cNvPr id="11" name="직선 연결선 10"/>
            <p:cNvCxnSpPr/>
            <p:nvPr/>
          </p:nvCxnSpPr>
          <p:spPr>
            <a:xfrm>
              <a:off x="2311416" y="7372011"/>
              <a:ext cx="2865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>
              <a:off x="2596879" y="7369665"/>
              <a:ext cx="0" cy="67285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>
              <a:off x="2310227" y="7369397"/>
              <a:ext cx="0" cy="1229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5344673" y="-9730"/>
            <a:ext cx="1515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Additional file 3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" name="그룹 24"/>
          <p:cNvGrpSpPr/>
          <p:nvPr/>
        </p:nvGrpSpPr>
        <p:grpSpPr>
          <a:xfrm>
            <a:off x="-66985" y="879516"/>
            <a:ext cx="3396471" cy="2344628"/>
            <a:chOff x="-66985" y="1146216"/>
            <a:chExt cx="3396471" cy="2344628"/>
          </a:xfrm>
        </p:grpSpPr>
        <p:sp>
          <p:nvSpPr>
            <p:cNvPr id="26" name="TextBox 25"/>
            <p:cNvSpPr txBox="1"/>
            <p:nvPr/>
          </p:nvSpPr>
          <p:spPr>
            <a:xfrm>
              <a:off x="-66985" y="1146216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141866" y="1148146"/>
              <a:ext cx="101657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si-Cav1</a:t>
              </a:r>
              <a:r>
                <a:rPr lang="en-US" sz="11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#1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725220" y="1381409"/>
              <a:ext cx="5685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MLN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064312" y="1390934"/>
              <a:ext cx="53400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010383" y="1148146"/>
              <a:ext cx="76001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r>
                <a:rPr lang="en-US" sz="11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-Con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357982" y="1390934"/>
              <a:ext cx="5150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MLN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43853" y="1390934"/>
              <a:ext cx="54065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3" name="직선 연결선 32"/>
            <p:cNvCxnSpPr/>
            <p:nvPr/>
          </p:nvCxnSpPr>
          <p:spPr>
            <a:xfrm>
              <a:off x="613387" y="1374202"/>
              <a:ext cx="131469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 rot="16200000" flipH="1">
              <a:off x="-152338" y="2343085"/>
              <a:ext cx="4603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PC3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8429" y="1869802"/>
              <a:ext cx="60239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 </a:t>
              </a:r>
              <a:r>
                <a:rPr lang="en-US" sz="11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hr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8429" y="2853884"/>
              <a:ext cx="60239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24 </a:t>
              </a:r>
              <a:r>
                <a:rPr lang="en-US" sz="11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hr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7" name="직선 연결선 36"/>
            <p:cNvCxnSpPr/>
            <p:nvPr/>
          </p:nvCxnSpPr>
          <p:spPr>
            <a:xfrm>
              <a:off x="2013562" y="1374202"/>
              <a:ext cx="126885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직선 연결선 37"/>
            <p:cNvCxnSpPr/>
            <p:nvPr/>
          </p:nvCxnSpPr>
          <p:spPr>
            <a:xfrm>
              <a:off x="164234" y="1661586"/>
              <a:ext cx="0" cy="171041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그룹 38"/>
            <p:cNvGrpSpPr/>
            <p:nvPr/>
          </p:nvGrpSpPr>
          <p:grpSpPr>
            <a:xfrm>
              <a:off x="606405" y="1614197"/>
              <a:ext cx="660182" cy="914400"/>
              <a:chOff x="1428883" y="6239493"/>
              <a:chExt cx="660182" cy="914400"/>
            </a:xfrm>
          </p:grpSpPr>
          <p:pic>
            <p:nvPicPr>
              <p:cNvPr id="84" name="그림 83"/>
              <p:cNvPicPr preferRelativeResize="0">
                <a:picLocks/>
              </p:cNvPicPr>
              <p:nvPr/>
            </p:nvPicPr>
            <p:blipFill rotWithShape="1">
              <a:blip r:embed="rId6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" t="11753" r="34427" b="12408"/>
              <a:stretch/>
            </p:blipFill>
            <p:spPr>
              <a:xfrm>
                <a:off x="1432725" y="6239493"/>
                <a:ext cx="653574" cy="914400"/>
              </a:xfrm>
              <a:prstGeom prst="rect">
                <a:avLst/>
              </a:prstGeom>
            </p:spPr>
          </p:pic>
          <p:cxnSp>
            <p:nvCxnSpPr>
              <p:cNvPr id="85" name="직선 연결선 84"/>
              <p:cNvCxnSpPr/>
              <p:nvPr/>
            </p:nvCxnSpPr>
            <p:spPr>
              <a:xfrm>
                <a:off x="1966049" y="7097229"/>
                <a:ext cx="6858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6" name="그룹 85"/>
              <p:cNvGrpSpPr/>
              <p:nvPr/>
            </p:nvGrpSpPr>
            <p:grpSpPr>
              <a:xfrm>
                <a:off x="1428883" y="6532652"/>
                <a:ext cx="660182" cy="324202"/>
                <a:chOff x="1428883" y="6532653"/>
                <a:chExt cx="660182" cy="324202"/>
              </a:xfrm>
            </p:grpSpPr>
            <p:cxnSp>
              <p:nvCxnSpPr>
                <p:cNvPr id="87" name="직선 연결선 86"/>
                <p:cNvCxnSpPr/>
                <p:nvPr/>
              </p:nvCxnSpPr>
              <p:spPr>
                <a:xfrm>
                  <a:off x="1428883" y="6532653"/>
                  <a:ext cx="657416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직선 연결선 87"/>
                <p:cNvCxnSpPr/>
                <p:nvPr/>
              </p:nvCxnSpPr>
              <p:spPr>
                <a:xfrm>
                  <a:off x="1431649" y="6856855"/>
                  <a:ext cx="657416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0" name="그룹 39"/>
            <p:cNvGrpSpPr/>
            <p:nvPr/>
          </p:nvGrpSpPr>
          <p:grpSpPr>
            <a:xfrm>
              <a:off x="612381" y="2576444"/>
              <a:ext cx="662948" cy="914400"/>
              <a:chOff x="1428883" y="7211779"/>
              <a:chExt cx="662948" cy="914400"/>
            </a:xfrm>
          </p:grpSpPr>
          <p:pic>
            <p:nvPicPr>
              <p:cNvPr id="79" name="그림 78"/>
              <p:cNvPicPr preferRelativeResize="0">
                <a:picLocks/>
              </p:cNvPicPr>
              <p:nvPr/>
            </p:nvPicPr>
            <p:blipFill rotWithShape="1">
              <a:blip r:embed="rId7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1752" r="34033" b="12408"/>
              <a:stretch/>
            </p:blipFill>
            <p:spPr>
              <a:xfrm>
                <a:off x="1428883" y="7211779"/>
                <a:ext cx="657494" cy="914400"/>
              </a:xfrm>
              <a:prstGeom prst="rect">
                <a:avLst/>
              </a:prstGeom>
            </p:spPr>
          </p:pic>
          <p:cxnSp>
            <p:nvCxnSpPr>
              <p:cNvPr id="80" name="직선 연결선 79"/>
              <p:cNvCxnSpPr/>
              <p:nvPr/>
            </p:nvCxnSpPr>
            <p:spPr>
              <a:xfrm>
                <a:off x="1977130" y="8067048"/>
                <a:ext cx="6858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1" name="그룹 80"/>
              <p:cNvGrpSpPr/>
              <p:nvPr/>
            </p:nvGrpSpPr>
            <p:grpSpPr>
              <a:xfrm>
                <a:off x="1431649" y="7488619"/>
                <a:ext cx="660182" cy="324202"/>
                <a:chOff x="1428883" y="6532653"/>
                <a:chExt cx="660182" cy="324202"/>
              </a:xfrm>
            </p:grpSpPr>
            <p:cxnSp>
              <p:nvCxnSpPr>
                <p:cNvPr id="82" name="직선 연결선 81"/>
                <p:cNvCxnSpPr/>
                <p:nvPr/>
              </p:nvCxnSpPr>
              <p:spPr>
                <a:xfrm>
                  <a:off x="1428883" y="6532653"/>
                  <a:ext cx="657416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직선 연결선 82"/>
                <p:cNvCxnSpPr/>
                <p:nvPr/>
              </p:nvCxnSpPr>
              <p:spPr>
                <a:xfrm>
                  <a:off x="1431649" y="6856855"/>
                  <a:ext cx="657416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1" name="그룹 40"/>
            <p:cNvGrpSpPr/>
            <p:nvPr/>
          </p:nvGrpSpPr>
          <p:grpSpPr>
            <a:xfrm>
              <a:off x="1299481" y="1614197"/>
              <a:ext cx="660182" cy="914400"/>
              <a:chOff x="2141009" y="6236654"/>
              <a:chExt cx="660182" cy="914400"/>
            </a:xfrm>
          </p:grpSpPr>
          <p:pic>
            <p:nvPicPr>
              <p:cNvPr id="74" name="그림 73"/>
              <p:cNvPicPr preferRelativeResize="0">
                <a:picLocks/>
              </p:cNvPicPr>
              <p:nvPr/>
            </p:nvPicPr>
            <p:blipFill rotWithShape="1">
              <a:blip r:embed="rId8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898" t="11751" b="12408"/>
              <a:stretch/>
            </p:blipFill>
            <p:spPr>
              <a:xfrm>
                <a:off x="2143890" y="6236654"/>
                <a:ext cx="648869" cy="914400"/>
              </a:xfrm>
              <a:prstGeom prst="rect">
                <a:avLst/>
              </a:prstGeom>
            </p:spPr>
          </p:pic>
          <p:cxnSp>
            <p:nvCxnSpPr>
              <p:cNvPr id="75" name="직선 연결선 74"/>
              <p:cNvCxnSpPr/>
              <p:nvPr/>
            </p:nvCxnSpPr>
            <p:spPr>
              <a:xfrm>
                <a:off x="2680932" y="7091689"/>
                <a:ext cx="6858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6" name="그룹 75"/>
              <p:cNvGrpSpPr/>
              <p:nvPr/>
            </p:nvGrpSpPr>
            <p:grpSpPr>
              <a:xfrm>
                <a:off x="2141009" y="6546505"/>
                <a:ext cx="660182" cy="313118"/>
                <a:chOff x="2146551" y="6546505"/>
                <a:chExt cx="660182" cy="313118"/>
              </a:xfrm>
            </p:grpSpPr>
            <p:cxnSp>
              <p:nvCxnSpPr>
                <p:cNvPr id="77" name="직선 연결선 76"/>
                <p:cNvCxnSpPr/>
                <p:nvPr/>
              </p:nvCxnSpPr>
              <p:spPr>
                <a:xfrm>
                  <a:off x="2146551" y="6546505"/>
                  <a:ext cx="657416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직선 연결선 77"/>
                <p:cNvCxnSpPr/>
                <p:nvPr/>
              </p:nvCxnSpPr>
              <p:spPr>
                <a:xfrm>
                  <a:off x="2149317" y="6859623"/>
                  <a:ext cx="657416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2" name="그룹 41"/>
            <p:cNvGrpSpPr/>
            <p:nvPr/>
          </p:nvGrpSpPr>
          <p:grpSpPr>
            <a:xfrm>
              <a:off x="1293156" y="2570766"/>
              <a:ext cx="661688" cy="914400"/>
              <a:chOff x="2138233" y="7206101"/>
              <a:chExt cx="661688" cy="914400"/>
            </a:xfrm>
          </p:grpSpPr>
          <p:pic>
            <p:nvPicPr>
              <p:cNvPr id="69" name="그림 68"/>
              <p:cNvPicPr preferRelativeResize="0">
                <a:picLocks/>
              </p:cNvPicPr>
              <p:nvPr/>
            </p:nvPicPr>
            <p:blipFill rotWithShape="1">
              <a:blip r:embed="rId9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892" t="10850" r="1" b="12408"/>
              <a:stretch/>
            </p:blipFill>
            <p:spPr>
              <a:xfrm>
                <a:off x="2141029" y="7206101"/>
                <a:ext cx="658892" cy="914400"/>
              </a:xfrm>
              <a:prstGeom prst="rect">
                <a:avLst/>
              </a:prstGeom>
            </p:spPr>
          </p:pic>
          <p:cxnSp>
            <p:nvCxnSpPr>
              <p:cNvPr id="70" name="직선 연결선 69"/>
              <p:cNvCxnSpPr/>
              <p:nvPr/>
            </p:nvCxnSpPr>
            <p:spPr>
              <a:xfrm>
                <a:off x="2680935" y="8061506"/>
                <a:ext cx="6858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1" name="그룹 70"/>
              <p:cNvGrpSpPr/>
              <p:nvPr/>
            </p:nvGrpSpPr>
            <p:grpSpPr>
              <a:xfrm>
                <a:off x="2138233" y="7502464"/>
                <a:ext cx="660182" cy="313118"/>
                <a:chOff x="2146551" y="6546505"/>
                <a:chExt cx="660182" cy="313118"/>
              </a:xfrm>
            </p:grpSpPr>
            <p:cxnSp>
              <p:nvCxnSpPr>
                <p:cNvPr id="72" name="직선 연결선 71"/>
                <p:cNvCxnSpPr/>
                <p:nvPr/>
              </p:nvCxnSpPr>
              <p:spPr>
                <a:xfrm>
                  <a:off x="2146551" y="6546505"/>
                  <a:ext cx="657416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직선 연결선 72"/>
                <p:cNvCxnSpPr/>
                <p:nvPr/>
              </p:nvCxnSpPr>
              <p:spPr>
                <a:xfrm>
                  <a:off x="2149317" y="6859623"/>
                  <a:ext cx="657416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3" name="그룹 42"/>
            <p:cNvGrpSpPr/>
            <p:nvPr/>
          </p:nvGrpSpPr>
          <p:grpSpPr>
            <a:xfrm>
              <a:off x="1989748" y="1614197"/>
              <a:ext cx="660182" cy="914400"/>
              <a:chOff x="2844813" y="6236654"/>
              <a:chExt cx="660182" cy="914400"/>
            </a:xfrm>
          </p:grpSpPr>
          <p:pic>
            <p:nvPicPr>
              <p:cNvPr id="64" name="그림 63"/>
              <p:cNvPicPr preferRelativeResize="0">
                <a:picLocks/>
              </p:cNvPicPr>
              <p:nvPr/>
            </p:nvPicPr>
            <p:blipFill rotWithShape="1">
              <a:blip r:embed="rId10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1752" r="35565" b="12408"/>
              <a:stretch/>
            </p:blipFill>
            <p:spPr>
              <a:xfrm>
                <a:off x="2847298" y="6236654"/>
                <a:ext cx="642218" cy="914400"/>
              </a:xfrm>
              <a:prstGeom prst="rect">
                <a:avLst/>
              </a:prstGeom>
            </p:spPr>
          </p:pic>
          <p:cxnSp>
            <p:nvCxnSpPr>
              <p:cNvPr id="65" name="직선 연결선 64"/>
              <p:cNvCxnSpPr/>
              <p:nvPr/>
            </p:nvCxnSpPr>
            <p:spPr>
              <a:xfrm>
                <a:off x="3357050" y="7091676"/>
                <a:ext cx="6858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6" name="그룹 65"/>
              <p:cNvGrpSpPr/>
              <p:nvPr/>
            </p:nvGrpSpPr>
            <p:grpSpPr>
              <a:xfrm>
                <a:off x="2844813" y="6535421"/>
                <a:ext cx="660182" cy="324202"/>
                <a:chOff x="1428883" y="6532653"/>
                <a:chExt cx="660182" cy="324202"/>
              </a:xfrm>
            </p:grpSpPr>
            <p:cxnSp>
              <p:nvCxnSpPr>
                <p:cNvPr id="67" name="직선 연결선 66"/>
                <p:cNvCxnSpPr/>
                <p:nvPr/>
              </p:nvCxnSpPr>
              <p:spPr>
                <a:xfrm>
                  <a:off x="1428883" y="6532653"/>
                  <a:ext cx="657416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직선 연결선 67"/>
                <p:cNvCxnSpPr/>
                <p:nvPr/>
              </p:nvCxnSpPr>
              <p:spPr>
                <a:xfrm>
                  <a:off x="1431649" y="6856855"/>
                  <a:ext cx="657416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4" name="그룹 43"/>
            <p:cNvGrpSpPr/>
            <p:nvPr/>
          </p:nvGrpSpPr>
          <p:grpSpPr>
            <a:xfrm>
              <a:off x="1992233" y="2570766"/>
              <a:ext cx="660465" cy="914400"/>
              <a:chOff x="2847298" y="7206101"/>
              <a:chExt cx="660465" cy="914400"/>
            </a:xfrm>
          </p:grpSpPr>
          <p:pic>
            <p:nvPicPr>
              <p:cNvPr id="59" name="그림 58"/>
              <p:cNvPicPr preferRelativeResize="0">
                <a:picLocks/>
              </p:cNvPicPr>
              <p:nvPr/>
            </p:nvPicPr>
            <p:blipFill rotWithShape="1">
              <a:blip r:embed="rId11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" t="10850" r="35498" b="12408"/>
              <a:stretch/>
            </p:blipFill>
            <p:spPr>
              <a:xfrm>
                <a:off x="2847298" y="7206101"/>
                <a:ext cx="642877" cy="914400"/>
              </a:xfrm>
              <a:prstGeom prst="rect">
                <a:avLst/>
              </a:prstGeom>
            </p:spPr>
          </p:pic>
          <p:cxnSp>
            <p:nvCxnSpPr>
              <p:cNvPr id="60" name="직선 연결선 59"/>
              <p:cNvCxnSpPr/>
              <p:nvPr/>
            </p:nvCxnSpPr>
            <p:spPr>
              <a:xfrm>
                <a:off x="3390285" y="8055964"/>
                <a:ext cx="6858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1" name="그룹 60"/>
              <p:cNvGrpSpPr/>
              <p:nvPr/>
            </p:nvGrpSpPr>
            <p:grpSpPr>
              <a:xfrm>
                <a:off x="2847581" y="7535720"/>
                <a:ext cx="660182" cy="324202"/>
                <a:chOff x="1428883" y="6532653"/>
                <a:chExt cx="660182" cy="324202"/>
              </a:xfrm>
            </p:grpSpPr>
            <p:cxnSp>
              <p:nvCxnSpPr>
                <p:cNvPr id="62" name="직선 연결선 61"/>
                <p:cNvCxnSpPr/>
                <p:nvPr/>
              </p:nvCxnSpPr>
              <p:spPr>
                <a:xfrm>
                  <a:off x="1428883" y="6532653"/>
                  <a:ext cx="657416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직선 연결선 62"/>
                <p:cNvCxnSpPr/>
                <p:nvPr/>
              </p:nvCxnSpPr>
              <p:spPr>
                <a:xfrm>
                  <a:off x="1431649" y="6856855"/>
                  <a:ext cx="657416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5" name="그룹 44"/>
            <p:cNvGrpSpPr/>
            <p:nvPr/>
          </p:nvGrpSpPr>
          <p:grpSpPr>
            <a:xfrm>
              <a:off x="2664691" y="2463161"/>
              <a:ext cx="664795" cy="1023525"/>
              <a:chOff x="4238910" y="6127529"/>
              <a:chExt cx="664795" cy="1023525"/>
            </a:xfrm>
          </p:grpSpPr>
          <p:grpSp>
            <p:nvGrpSpPr>
              <p:cNvPr id="52" name="그룹 51"/>
              <p:cNvGrpSpPr/>
              <p:nvPr/>
            </p:nvGrpSpPr>
            <p:grpSpPr>
              <a:xfrm>
                <a:off x="4248342" y="6127529"/>
                <a:ext cx="650450" cy="1023525"/>
                <a:chOff x="3557269" y="7094633"/>
                <a:chExt cx="650450" cy="1023525"/>
              </a:xfrm>
            </p:grpSpPr>
            <p:grpSp>
              <p:nvGrpSpPr>
                <p:cNvPr id="55" name="그룹 54"/>
                <p:cNvGrpSpPr/>
                <p:nvPr/>
              </p:nvGrpSpPr>
              <p:grpSpPr>
                <a:xfrm>
                  <a:off x="3557269" y="7203757"/>
                  <a:ext cx="650450" cy="914401"/>
                  <a:chOff x="3557269" y="7203757"/>
                  <a:chExt cx="650450" cy="914401"/>
                </a:xfrm>
              </p:grpSpPr>
              <p:pic>
                <p:nvPicPr>
                  <p:cNvPr id="57" name="그림 56"/>
                  <p:cNvPicPr preferRelativeResize="0">
                    <a:picLocks/>
                  </p:cNvPicPr>
                  <p:nvPr/>
                </p:nvPicPr>
                <p:blipFill rotWithShape="1">
                  <a:blip r:embed="rId12" cstate="print">
                    <a:grayscl/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5195" t="400" r="-457" b="76"/>
                  <a:stretch/>
                </p:blipFill>
                <p:spPr>
                  <a:xfrm>
                    <a:off x="3557269" y="7203757"/>
                    <a:ext cx="650450" cy="914401"/>
                  </a:xfrm>
                  <a:prstGeom prst="rect">
                    <a:avLst/>
                  </a:prstGeom>
                </p:spPr>
              </p:pic>
              <p:cxnSp>
                <p:nvCxnSpPr>
                  <p:cNvPr id="58" name="직선 연결선 57"/>
                  <p:cNvCxnSpPr/>
                  <p:nvPr/>
                </p:nvCxnSpPr>
                <p:spPr>
                  <a:xfrm>
                    <a:off x="4071934" y="8048938"/>
                    <a:ext cx="68580" cy="0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6" name="직선 연결선 55"/>
                <p:cNvCxnSpPr/>
                <p:nvPr/>
              </p:nvCxnSpPr>
              <p:spPr>
                <a:xfrm>
                  <a:off x="4084143" y="7094633"/>
                  <a:ext cx="6858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3" name="직선 연결선 52"/>
              <p:cNvCxnSpPr/>
              <p:nvPr/>
            </p:nvCxnSpPr>
            <p:spPr>
              <a:xfrm>
                <a:off x="4238910" y="6543303"/>
                <a:ext cx="657416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직선 연결선 53"/>
              <p:cNvCxnSpPr/>
              <p:nvPr/>
            </p:nvCxnSpPr>
            <p:spPr>
              <a:xfrm>
                <a:off x="4246289" y="6858028"/>
                <a:ext cx="657416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그룹 45"/>
            <p:cNvGrpSpPr/>
            <p:nvPr/>
          </p:nvGrpSpPr>
          <p:grpSpPr>
            <a:xfrm>
              <a:off x="2663837" y="1614197"/>
              <a:ext cx="664795" cy="914400"/>
              <a:chOff x="3552331" y="6236654"/>
              <a:chExt cx="664795" cy="914400"/>
            </a:xfrm>
          </p:grpSpPr>
          <p:pic>
            <p:nvPicPr>
              <p:cNvPr id="47" name="그림 46"/>
              <p:cNvPicPr preferRelativeResize="0">
                <a:picLocks/>
              </p:cNvPicPr>
              <p:nvPr/>
            </p:nvPicPr>
            <p:blipFill rotWithShape="1">
              <a:blip r:embed="rId13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110" t="86" b="632"/>
              <a:stretch/>
            </p:blipFill>
            <p:spPr>
              <a:xfrm>
                <a:off x="3559421" y="6236654"/>
                <a:ext cx="646754" cy="914400"/>
              </a:xfrm>
              <a:prstGeom prst="rect">
                <a:avLst/>
              </a:prstGeom>
            </p:spPr>
          </p:pic>
          <p:grpSp>
            <p:nvGrpSpPr>
              <p:cNvPr id="48" name="그룹 47"/>
              <p:cNvGrpSpPr/>
              <p:nvPr/>
            </p:nvGrpSpPr>
            <p:grpSpPr>
              <a:xfrm>
                <a:off x="3552331" y="6544871"/>
                <a:ext cx="664795" cy="314725"/>
                <a:chOff x="1424270" y="6466151"/>
                <a:chExt cx="664795" cy="314725"/>
              </a:xfrm>
            </p:grpSpPr>
            <p:cxnSp>
              <p:nvCxnSpPr>
                <p:cNvPr id="50" name="직선 연결선 49"/>
                <p:cNvCxnSpPr/>
                <p:nvPr/>
              </p:nvCxnSpPr>
              <p:spPr>
                <a:xfrm>
                  <a:off x="1424270" y="6466151"/>
                  <a:ext cx="657416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직선 연결선 50"/>
                <p:cNvCxnSpPr/>
                <p:nvPr/>
              </p:nvCxnSpPr>
              <p:spPr>
                <a:xfrm>
                  <a:off x="1431649" y="6780876"/>
                  <a:ext cx="657416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직선 연결선 48"/>
              <p:cNvCxnSpPr/>
              <p:nvPr/>
            </p:nvCxnSpPr>
            <p:spPr>
              <a:xfrm>
                <a:off x="4088997" y="7083410"/>
                <a:ext cx="6858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9" name="그룹 88"/>
          <p:cNvGrpSpPr/>
          <p:nvPr/>
        </p:nvGrpSpPr>
        <p:grpSpPr>
          <a:xfrm>
            <a:off x="3302761" y="836816"/>
            <a:ext cx="3532552" cy="2366944"/>
            <a:chOff x="3302761" y="1103516"/>
            <a:chExt cx="3532552" cy="2366944"/>
          </a:xfrm>
        </p:grpSpPr>
        <p:sp>
          <p:nvSpPr>
            <p:cNvPr id="90" name="TextBox 89"/>
            <p:cNvSpPr txBox="1"/>
            <p:nvPr/>
          </p:nvSpPr>
          <p:spPr>
            <a:xfrm>
              <a:off x="3448564" y="1103516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3379263" y="1915800"/>
              <a:ext cx="60239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 </a:t>
              </a:r>
              <a:r>
                <a:rPr lang="en-US" sz="11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hr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3390414" y="2857573"/>
              <a:ext cx="60239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24 </a:t>
              </a:r>
              <a:r>
                <a:rPr lang="en-US" sz="11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hr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 rot="16200000" flipH="1">
              <a:off x="3059104" y="2423084"/>
              <a:ext cx="7489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U373MG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5685240" y="1157079"/>
              <a:ext cx="9346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si-Cav1</a:t>
              </a:r>
              <a:r>
                <a:rPr lang="en-US" sz="1100" b="1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#2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6209756" y="1405090"/>
              <a:ext cx="5685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MLN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5461262" y="1403855"/>
              <a:ext cx="53400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4289319" y="1157079"/>
              <a:ext cx="76001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r>
                <a:rPr lang="en-US" sz="11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-Con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4769574" y="1399867"/>
              <a:ext cx="51500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MLN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4051827" y="1399867"/>
              <a:ext cx="54065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0" name="직선 연결선 99"/>
            <p:cNvCxnSpPr/>
            <p:nvPr/>
          </p:nvCxnSpPr>
          <p:spPr>
            <a:xfrm>
              <a:off x="3981659" y="1383135"/>
              <a:ext cx="13417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직선 연결선 100"/>
            <p:cNvCxnSpPr/>
            <p:nvPr/>
          </p:nvCxnSpPr>
          <p:spPr>
            <a:xfrm>
              <a:off x="5426917" y="1383135"/>
              <a:ext cx="138664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직선 연결선 101"/>
            <p:cNvCxnSpPr/>
            <p:nvPr/>
          </p:nvCxnSpPr>
          <p:spPr>
            <a:xfrm>
              <a:off x="3535695" y="1669553"/>
              <a:ext cx="0" cy="171041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3" name="그림 102"/>
            <p:cNvPicPr preferRelativeResize="0">
              <a:picLocks/>
            </p:cNvPicPr>
            <p:nvPr/>
          </p:nvPicPr>
          <p:blipFill rotWithShape="1">
            <a:blip r:embed="rId14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945" r="52545" b="10694"/>
            <a:stretch/>
          </p:blipFill>
          <p:spPr>
            <a:xfrm>
              <a:off x="5402049" y="2574348"/>
              <a:ext cx="694288" cy="896112"/>
            </a:xfrm>
            <a:prstGeom prst="rect">
              <a:avLst/>
            </a:prstGeom>
          </p:spPr>
        </p:pic>
        <p:grpSp>
          <p:nvGrpSpPr>
            <p:cNvPr id="104" name="그룹 103"/>
            <p:cNvGrpSpPr/>
            <p:nvPr/>
          </p:nvGrpSpPr>
          <p:grpSpPr>
            <a:xfrm>
              <a:off x="3939482" y="1644105"/>
              <a:ext cx="690995" cy="893316"/>
              <a:chOff x="2514600" y="3003275"/>
              <a:chExt cx="690995" cy="893316"/>
            </a:xfrm>
          </p:grpSpPr>
          <p:pic>
            <p:nvPicPr>
              <p:cNvPr id="143" name="그림 142"/>
              <p:cNvPicPr preferRelativeResize="0">
                <a:picLocks/>
              </p:cNvPicPr>
              <p:nvPr/>
            </p:nvPicPr>
            <p:blipFill rotWithShape="1">
              <a:blip r:embed="rId16" cstate="print">
                <a:grayscl/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465" t="10769" r="305" b="11837"/>
              <a:stretch/>
            </p:blipFill>
            <p:spPr>
              <a:xfrm>
                <a:off x="2514600" y="3003275"/>
                <a:ext cx="690995" cy="893316"/>
              </a:xfrm>
              <a:prstGeom prst="rect">
                <a:avLst/>
              </a:prstGeom>
            </p:spPr>
          </p:pic>
          <p:cxnSp>
            <p:nvCxnSpPr>
              <p:cNvPr id="144" name="직선 연결선 143"/>
              <p:cNvCxnSpPr/>
              <p:nvPr/>
            </p:nvCxnSpPr>
            <p:spPr>
              <a:xfrm>
                <a:off x="3061862" y="3844634"/>
                <a:ext cx="81944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5" name="그룹 104"/>
            <p:cNvGrpSpPr/>
            <p:nvPr/>
          </p:nvGrpSpPr>
          <p:grpSpPr>
            <a:xfrm>
              <a:off x="3945025" y="2574348"/>
              <a:ext cx="690258" cy="896112"/>
              <a:chOff x="2514601" y="3915960"/>
              <a:chExt cx="690258" cy="896112"/>
            </a:xfrm>
          </p:grpSpPr>
          <p:pic>
            <p:nvPicPr>
              <p:cNvPr id="141" name="그림 140"/>
              <p:cNvPicPr preferRelativeResize="0">
                <a:picLocks/>
              </p:cNvPicPr>
              <p:nvPr/>
            </p:nvPicPr>
            <p:blipFill rotWithShape="1">
              <a:blip r:embed="rId18" cstate="print">
                <a:grayscl/>
                <a:extLst>
                  <a:ext uri="{BEBA8EAE-BF5A-486C-A8C5-ECC9F3942E4B}">
                    <a14:imgProps xmlns:a14="http://schemas.microsoft.com/office/drawing/2010/main">
                      <a14:imgLayer r:embed="rId19">
                        <a14:imgEffect>
                          <a14:brightnessContrast bright="-2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821" t="10041" b="12320"/>
              <a:stretch/>
            </p:blipFill>
            <p:spPr>
              <a:xfrm>
                <a:off x="2514601" y="3915960"/>
                <a:ext cx="690258" cy="896112"/>
              </a:xfrm>
              <a:prstGeom prst="rect">
                <a:avLst/>
              </a:prstGeom>
            </p:spPr>
          </p:pic>
          <p:cxnSp>
            <p:nvCxnSpPr>
              <p:cNvPr id="142" name="직선 연결선 141"/>
              <p:cNvCxnSpPr/>
              <p:nvPr/>
            </p:nvCxnSpPr>
            <p:spPr>
              <a:xfrm>
                <a:off x="3063597" y="4745171"/>
                <a:ext cx="81944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6" name="그룹 105"/>
            <p:cNvGrpSpPr/>
            <p:nvPr/>
          </p:nvGrpSpPr>
          <p:grpSpPr>
            <a:xfrm>
              <a:off x="4672246" y="2574348"/>
              <a:ext cx="685800" cy="896112"/>
              <a:chOff x="3247364" y="3915960"/>
              <a:chExt cx="685800" cy="896112"/>
            </a:xfrm>
          </p:grpSpPr>
          <p:pic>
            <p:nvPicPr>
              <p:cNvPr id="139" name="그림 138"/>
              <p:cNvPicPr preferRelativeResize="0">
                <a:picLocks/>
              </p:cNvPicPr>
              <p:nvPr/>
            </p:nvPicPr>
            <p:blipFill rotWithShape="1">
              <a:blip r:embed="rId20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982" r="53125" b="9717"/>
              <a:stretch/>
            </p:blipFill>
            <p:spPr>
              <a:xfrm>
                <a:off x="3247364" y="3915960"/>
                <a:ext cx="685800" cy="896112"/>
              </a:xfrm>
              <a:prstGeom prst="rect">
                <a:avLst/>
              </a:prstGeom>
            </p:spPr>
          </p:pic>
          <p:cxnSp>
            <p:nvCxnSpPr>
              <p:cNvPr id="140" name="직선 연결선 139"/>
              <p:cNvCxnSpPr/>
              <p:nvPr/>
            </p:nvCxnSpPr>
            <p:spPr>
              <a:xfrm>
                <a:off x="3792672" y="4746902"/>
                <a:ext cx="81944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7" name="그룹 106"/>
            <p:cNvGrpSpPr/>
            <p:nvPr/>
          </p:nvGrpSpPr>
          <p:grpSpPr>
            <a:xfrm>
              <a:off x="4673566" y="1639552"/>
              <a:ext cx="684480" cy="896112"/>
              <a:chOff x="3248684" y="2998722"/>
              <a:chExt cx="684480" cy="896112"/>
            </a:xfrm>
          </p:grpSpPr>
          <p:pic>
            <p:nvPicPr>
              <p:cNvPr id="137" name="그림 136"/>
              <p:cNvPicPr preferRelativeResize="0">
                <a:picLocks/>
              </p:cNvPicPr>
              <p:nvPr/>
            </p:nvPicPr>
            <p:blipFill rotWithShape="1">
              <a:blip r:embed="rId21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128" r="53215" b="11190"/>
              <a:stretch/>
            </p:blipFill>
            <p:spPr>
              <a:xfrm>
                <a:off x="3248684" y="2998722"/>
                <a:ext cx="684480" cy="896112"/>
              </a:xfrm>
              <a:prstGeom prst="rect">
                <a:avLst/>
              </a:prstGeom>
            </p:spPr>
          </p:pic>
          <p:cxnSp>
            <p:nvCxnSpPr>
              <p:cNvPr id="138" name="직선 연결선 137"/>
              <p:cNvCxnSpPr/>
              <p:nvPr/>
            </p:nvCxnSpPr>
            <p:spPr>
              <a:xfrm>
                <a:off x="3796148" y="3846361"/>
                <a:ext cx="81944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8" name="그룹 107"/>
            <p:cNvGrpSpPr/>
            <p:nvPr/>
          </p:nvGrpSpPr>
          <p:grpSpPr>
            <a:xfrm>
              <a:off x="5401332" y="1563202"/>
              <a:ext cx="689810" cy="976517"/>
              <a:chOff x="3976450" y="2918317"/>
              <a:chExt cx="689810" cy="976517"/>
            </a:xfrm>
          </p:grpSpPr>
          <p:pic>
            <p:nvPicPr>
              <p:cNvPr id="134" name="그림 133"/>
              <p:cNvPicPr preferRelativeResize="0">
                <a:picLocks/>
              </p:cNvPicPr>
              <p:nvPr/>
            </p:nvPicPr>
            <p:blipFill rotWithShape="1">
              <a:blip r:embed="rId22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919" r="52851" b="10585"/>
              <a:stretch/>
            </p:blipFill>
            <p:spPr>
              <a:xfrm>
                <a:off x="3976450" y="2998722"/>
                <a:ext cx="689810" cy="896112"/>
              </a:xfrm>
              <a:prstGeom prst="rect">
                <a:avLst/>
              </a:prstGeom>
            </p:spPr>
          </p:pic>
          <p:cxnSp>
            <p:nvCxnSpPr>
              <p:cNvPr id="135" name="직선 연결선 134"/>
              <p:cNvCxnSpPr/>
              <p:nvPr/>
            </p:nvCxnSpPr>
            <p:spPr>
              <a:xfrm>
                <a:off x="4492357" y="2918317"/>
                <a:ext cx="110876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직선 연결선 135"/>
              <p:cNvCxnSpPr/>
              <p:nvPr/>
            </p:nvCxnSpPr>
            <p:spPr>
              <a:xfrm>
                <a:off x="4518313" y="3846361"/>
                <a:ext cx="81944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9" name="직선 연결선 108"/>
            <p:cNvCxnSpPr/>
            <p:nvPr/>
          </p:nvCxnSpPr>
          <p:spPr>
            <a:xfrm>
              <a:off x="3939482" y="2222713"/>
              <a:ext cx="68626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직선 연결선 109"/>
            <p:cNvCxnSpPr/>
            <p:nvPr/>
          </p:nvCxnSpPr>
          <p:spPr>
            <a:xfrm>
              <a:off x="3941160" y="1958106"/>
              <a:ext cx="68858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직선 연결선 110"/>
            <p:cNvCxnSpPr/>
            <p:nvPr/>
          </p:nvCxnSpPr>
          <p:spPr>
            <a:xfrm>
              <a:off x="3941156" y="3173955"/>
              <a:ext cx="68626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직선 연결선 111"/>
            <p:cNvCxnSpPr/>
            <p:nvPr/>
          </p:nvCxnSpPr>
          <p:spPr>
            <a:xfrm>
              <a:off x="3942834" y="2909348"/>
              <a:ext cx="68858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직선 연결선 112"/>
            <p:cNvCxnSpPr/>
            <p:nvPr/>
          </p:nvCxnSpPr>
          <p:spPr>
            <a:xfrm>
              <a:off x="4671334" y="2231086"/>
              <a:ext cx="68626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직선 연결선 113"/>
            <p:cNvCxnSpPr/>
            <p:nvPr/>
          </p:nvCxnSpPr>
          <p:spPr>
            <a:xfrm>
              <a:off x="4673012" y="1961455"/>
              <a:ext cx="68858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직선 연결선 114"/>
            <p:cNvCxnSpPr/>
            <p:nvPr/>
          </p:nvCxnSpPr>
          <p:spPr>
            <a:xfrm>
              <a:off x="4678038" y="3177304"/>
              <a:ext cx="68626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직선 연결선 115"/>
            <p:cNvCxnSpPr/>
            <p:nvPr/>
          </p:nvCxnSpPr>
          <p:spPr>
            <a:xfrm>
              <a:off x="4679716" y="2907673"/>
              <a:ext cx="68858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직선 연결선 116"/>
            <p:cNvCxnSpPr/>
            <p:nvPr/>
          </p:nvCxnSpPr>
          <p:spPr>
            <a:xfrm>
              <a:off x="5396484" y="2237790"/>
              <a:ext cx="68626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직선 연결선 117"/>
            <p:cNvCxnSpPr/>
            <p:nvPr/>
          </p:nvCxnSpPr>
          <p:spPr>
            <a:xfrm>
              <a:off x="5388114" y="1983231"/>
              <a:ext cx="68858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직선 연결선 118"/>
            <p:cNvCxnSpPr/>
            <p:nvPr/>
          </p:nvCxnSpPr>
          <p:spPr>
            <a:xfrm>
              <a:off x="5408208" y="3168931"/>
              <a:ext cx="686267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직선 연결선 119"/>
            <p:cNvCxnSpPr/>
            <p:nvPr/>
          </p:nvCxnSpPr>
          <p:spPr>
            <a:xfrm>
              <a:off x="5399838" y="2914372"/>
              <a:ext cx="68858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1" name="그룹 120"/>
            <p:cNvGrpSpPr/>
            <p:nvPr/>
          </p:nvGrpSpPr>
          <p:grpSpPr>
            <a:xfrm>
              <a:off x="6128335" y="1639552"/>
              <a:ext cx="698545" cy="896112"/>
              <a:chOff x="6128335" y="1639552"/>
              <a:chExt cx="698545" cy="896112"/>
            </a:xfrm>
          </p:grpSpPr>
          <p:grpSp>
            <p:nvGrpSpPr>
              <p:cNvPr id="129" name="그룹 128"/>
              <p:cNvGrpSpPr/>
              <p:nvPr/>
            </p:nvGrpSpPr>
            <p:grpSpPr>
              <a:xfrm>
                <a:off x="6130729" y="1639552"/>
                <a:ext cx="696151" cy="896112"/>
                <a:chOff x="4694830" y="2998722"/>
                <a:chExt cx="696151" cy="896112"/>
              </a:xfrm>
            </p:grpSpPr>
            <p:pic>
              <p:nvPicPr>
                <p:cNvPr id="132" name="그림 131"/>
                <p:cNvPicPr preferRelativeResize="0">
                  <a:picLocks/>
                </p:cNvPicPr>
                <p:nvPr/>
              </p:nvPicPr>
              <p:blipFill rotWithShape="1">
                <a:blip r:embed="rId23" cstate="print">
                  <a:grayscl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2417" t="8308" b="10094"/>
                <a:stretch/>
              </p:blipFill>
              <p:spPr>
                <a:xfrm>
                  <a:off x="4694830" y="2998722"/>
                  <a:ext cx="696151" cy="896112"/>
                </a:xfrm>
                <a:prstGeom prst="rect">
                  <a:avLst/>
                </a:prstGeom>
              </p:spPr>
            </p:pic>
            <p:cxnSp>
              <p:nvCxnSpPr>
                <p:cNvPr id="133" name="직선 연결선 132"/>
                <p:cNvCxnSpPr/>
                <p:nvPr/>
              </p:nvCxnSpPr>
              <p:spPr>
                <a:xfrm>
                  <a:off x="5250894" y="3830771"/>
                  <a:ext cx="81944" cy="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0" name="직선 연결선 129"/>
              <p:cNvCxnSpPr/>
              <p:nvPr/>
            </p:nvCxnSpPr>
            <p:spPr>
              <a:xfrm>
                <a:off x="6136705" y="2254538"/>
                <a:ext cx="686267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직선 연결선 130"/>
              <p:cNvCxnSpPr/>
              <p:nvPr/>
            </p:nvCxnSpPr>
            <p:spPr>
              <a:xfrm>
                <a:off x="6128335" y="1984907"/>
                <a:ext cx="688581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2" name="그룹 121"/>
            <p:cNvGrpSpPr/>
            <p:nvPr/>
          </p:nvGrpSpPr>
          <p:grpSpPr>
            <a:xfrm>
              <a:off x="5960126" y="2574348"/>
              <a:ext cx="875187" cy="896112"/>
              <a:chOff x="5960126" y="2574348"/>
              <a:chExt cx="875187" cy="896112"/>
            </a:xfrm>
          </p:grpSpPr>
          <p:grpSp>
            <p:nvGrpSpPr>
              <p:cNvPr id="123" name="그룹 122"/>
              <p:cNvGrpSpPr/>
              <p:nvPr/>
            </p:nvGrpSpPr>
            <p:grpSpPr>
              <a:xfrm>
                <a:off x="5960126" y="2574348"/>
                <a:ext cx="875187" cy="896112"/>
                <a:chOff x="4530447" y="3915960"/>
                <a:chExt cx="875187" cy="896112"/>
              </a:xfrm>
            </p:grpSpPr>
            <p:pic>
              <p:nvPicPr>
                <p:cNvPr id="126" name="그림 125"/>
                <p:cNvPicPr preferRelativeResize="0">
                  <a:picLocks/>
                </p:cNvPicPr>
                <p:nvPr/>
              </p:nvPicPr>
              <p:blipFill rotWithShape="1">
                <a:blip r:embed="rId24" cstate="print">
                  <a:grayscl/>
                  <a:extLst>
                    <a:ext uri="{BEBA8EAE-BF5A-486C-A8C5-ECC9F3942E4B}">
                      <a14:imgProps xmlns:a14="http://schemas.microsoft.com/office/drawing/2010/main">
                        <a14:imgLayer r:embed="rId25">
                          <a14:imgEffect>
                            <a14:brightnessContrast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2416" t="8945" b="10694"/>
                <a:stretch/>
              </p:blipFill>
              <p:spPr>
                <a:xfrm>
                  <a:off x="4709482" y="3915960"/>
                  <a:ext cx="696152" cy="896112"/>
                </a:xfrm>
                <a:prstGeom prst="rect">
                  <a:avLst/>
                </a:prstGeom>
              </p:spPr>
            </p:pic>
            <p:cxnSp>
              <p:nvCxnSpPr>
                <p:cNvPr id="127" name="직선 연결선 126"/>
                <p:cNvCxnSpPr/>
                <p:nvPr/>
              </p:nvCxnSpPr>
              <p:spPr>
                <a:xfrm>
                  <a:off x="4530447" y="4752103"/>
                  <a:ext cx="81944" cy="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직선 연결선 127"/>
                <p:cNvCxnSpPr/>
                <p:nvPr/>
              </p:nvCxnSpPr>
              <p:spPr>
                <a:xfrm>
                  <a:off x="5256081" y="4755561"/>
                  <a:ext cx="81944" cy="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4" name="직선 연결선 123"/>
              <p:cNvCxnSpPr/>
              <p:nvPr/>
            </p:nvCxnSpPr>
            <p:spPr>
              <a:xfrm>
                <a:off x="6133354" y="3200756"/>
                <a:ext cx="686267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직선 연결선 124"/>
              <p:cNvCxnSpPr/>
              <p:nvPr/>
            </p:nvCxnSpPr>
            <p:spPr>
              <a:xfrm>
                <a:off x="6124984" y="2931125"/>
                <a:ext cx="688581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5" name="그룹 144"/>
          <p:cNvGrpSpPr/>
          <p:nvPr/>
        </p:nvGrpSpPr>
        <p:grpSpPr>
          <a:xfrm>
            <a:off x="4191738" y="3289358"/>
            <a:ext cx="2050220" cy="1661559"/>
            <a:chOff x="4191738" y="3289358"/>
            <a:chExt cx="2050220" cy="1661559"/>
          </a:xfrm>
        </p:grpSpPr>
        <p:sp>
          <p:nvSpPr>
            <p:cNvPr id="146" name="TextBox 145"/>
            <p:cNvSpPr txBox="1"/>
            <p:nvPr/>
          </p:nvSpPr>
          <p:spPr>
            <a:xfrm rot="10800000">
              <a:off x="4191738" y="3526929"/>
              <a:ext cx="523220" cy="105413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Migration area</a:t>
              </a:r>
            </a:p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(fold change)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147" name="개체 14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62654882"/>
                </p:ext>
              </p:extLst>
            </p:nvPr>
          </p:nvGraphicFramePr>
          <p:xfrm>
            <a:off x="4639305" y="3289358"/>
            <a:ext cx="1511141" cy="13649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7" name="SPW 10.0 Graph" r:id="rId26" imgW="4086360" imgH="3922560" progId="SigmaPlotGraphicObject.9">
                    <p:embed/>
                  </p:oleObj>
                </mc:Choice>
                <mc:Fallback>
                  <p:oleObj name="SPW 10.0 Graph" r:id="rId26" imgW="4086360" imgH="3922560" progId="SigmaPlotGraphicObject.9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39305" y="3289358"/>
                          <a:ext cx="1511141" cy="1364964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9525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48" name="직선 연결선 147"/>
            <p:cNvCxnSpPr/>
            <p:nvPr/>
          </p:nvCxnSpPr>
          <p:spPr>
            <a:xfrm>
              <a:off x="5069997" y="3538008"/>
              <a:ext cx="33080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직선 연결선 148"/>
            <p:cNvCxnSpPr/>
            <p:nvPr/>
          </p:nvCxnSpPr>
          <p:spPr>
            <a:xfrm>
              <a:off x="5629192" y="4009971"/>
              <a:ext cx="33080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TextBox 149"/>
            <p:cNvSpPr txBox="1"/>
            <p:nvPr/>
          </p:nvSpPr>
          <p:spPr>
            <a:xfrm>
              <a:off x="4903208" y="4527524"/>
              <a:ext cx="43152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5162941" y="4527524"/>
              <a:ext cx="51328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MLN </a:t>
              </a:r>
              <a:endParaRPr lang="en-U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5465193" y="4527524"/>
              <a:ext cx="43152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5695505" y="4527524"/>
              <a:ext cx="51328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MLN</a:t>
              </a:r>
              <a:endParaRPr lang="en-U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4936488" y="4688209"/>
              <a:ext cx="63991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05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si</a:t>
              </a:r>
              <a:r>
                <a:rPr lang="en-US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-Con</a:t>
              </a:r>
              <a:endParaRPr lang="en-U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5477004" y="4697001"/>
              <a:ext cx="76495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si-Cav1</a:t>
              </a:r>
              <a:r>
                <a:rPr lang="en-US" sz="1050" b="1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#2</a:t>
              </a:r>
              <a:endParaRPr lang="en-U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56" name="직선 연결선 155"/>
            <p:cNvCxnSpPr/>
            <p:nvPr/>
          </p:nvCxnSpPr>
          <p:spPr>
            <a:xfrm>
              <a:off x="5058772" y="4736677"/>
              <a:ext cx="4365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직선 연결선 156"/>
            <p:cNvCxnSpPr/>
            <p:nvPr/>
          </p:nvCxnSpPr>
          <p:spPr>
            <a:xfrm>
              <a:off x="5607106" y="4736677"/>
              <a:ext cx="51165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8" name="그림 15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52235" y="3782894"/>
              <a:ext cx="286537" cy="377985"/>
            </a:xfrm>
            <a:prstGeom prst="rect">
              <a:avLst/>
            </a:prstGeom>
          </p:spPr>
        </p:pic>
        <p:pic>
          <p:nvPicPr>
            <p:cNvPr id="159" name="그림 15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95330" y="3307535"/>
              <a:ext cx="286537" cy="377985"/>
            </a:xfrm>
            <a:prstGeom prst="rect">
              <a:avLst/>
            </a:prstGeom>
          </p:spPr>
        </p:pic>
      </p:grpSp>
      <p:grpSp>
        <p:nvGrpSpPr>
          <p:cNvPr id="160" name="그룹 159"/>
          <p:cNvGrpSpPr/>
          <p:nvPr/>
        </p:nvGrpSpPr>
        <p:grpSpPr>
          <a:xfrm>
            <a:off x="4402785" y="5849382"/>
            <a:ext cx="1876548" cy="1465849"/>
            <a:chOff x="4402785" y="5868432"/>
            <a:chExt cx="1876548" cy="1465849"/>
          </a:xfrm>
        </p:grpSpPr>
        <p:grpSp>
          <p:nvGrpSpPr>
            <p:cNvPr id="161" name="그룹 160"/>
            <p:cNvGrpSpPr/>
            <p:nvPr/>
          </p:nvGrpSpPr>
          <p:grpSpPr>
            <a:xfrm>
              <a:off x="4402785" y="5905325"/>
              <a:ext cx="1876548" cy="1428956"/>
              <a:chOff x="4402785" y="5845503"/>
              <a:chExt cx="1876548" cy="1428956"/>
            </a:xfrm>
          </p:grpSpPr>
          <p:graphicFrame>
            <p:nvGraphicFramePr>
              <p:cNvPr id="167" name="개체 16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04954017"/>
                  </p:ext>
                </p:extLst>
              </p:nvPr>
            </p:nvGraphicFramePr>
            <p:xfrm>
              <a:off x="4646396" y="5845503"/>
              <a:ext cx="1632937" cy="136682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28" name="SPW 10.0 Graph" r:id="rId28" imgW="4408200" imgH="3922560" progId="SigmaPlotGraphicObject.9">
                      <p:embed/>
                    </p:oleObj>
                  </mc:Choice>
                  <mc:Fallback>
                    <p:oleObj name="SPW 10.0 Graph" r:id="rId28" imgW="4408200" imgH="3922560" progId="SigmaPlotGraphicObject.9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29"/>
                          <a:stretch>
                            <a:fillRect/>
                          </a:stretch>
                        </p:blipFill>
                        <p:spPr>
                          <a:xfrm>
                            <a:off x="4646396" y="5845503"/>
                            <a:ext cx="1632937" cy="1366824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8" name="TextBox 167"/>
              <p:cNvSpPr txBox="1"/>
              <p:nvPr/>
            </p:nvSpPr>
            <p:spPr>
              <a:xfrm rot="10800000">
                <a:off x="4402785" y="5862847"/>
                <a:ext cx="353943" cy="1411612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pY14-Cav1</a:t>
                </a:r>
              </a:p>
            </p:txBody>
          </p:sp>
        </p:grpSp>
        <p:grpSp>
          <p:nvGrpSpPr>
            <p:cNvPr id="162" name="그룹 161"/>
            <p:cNvGrpSpPr/>
            <p:nvPr/>
          </p:nvGrpSpPr>
          <p:grpSpPr>
            <a:xfrm>
              <a:off x="5143756" y="5868432"/>
              <a:ext cx="383947" cy="377985"/>
              <a:chOff x="6717609" y="3485573"/>
              <a:chExt cx="383947" cy="377985"/>
            </a:xfrm>
          </p:grpSpPr>
          <p:pic>
            <p:nvPicPr>
              <p:cNvPr id="165" name="그림 16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68885" y="3485573"/>
                <a:ext cx="286537" cy="377985"/>
              </a:xfrm>
              <a:prstGeom prst="rect">
                <a:avLst/>
              </a:prstGeom>
            </p:spPr>
          </p:pic>
          <p:cxnSp>
            <p:nvCxnSpPr>
              <p:cNvPr id="166" name="직선 연결선 165"/>
              <p:cNvCxnSpPr/>
              <p:nvPr/>
            </p:nvCxnSpPr>
            <p:spPr>
              <a:xfrm flipV="1">
                <a:off x="6717609" y="3725841"/>
                <a:ext cx="383947" cy="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3" name="직선 연결선 162"/>
            <p:cNvCxnSpPr/>
            <p:nvPr/>
          </p:nvCxnSpPr>
          <p:spPr>
            <a:xfrm flipV="1">
              <a:off x="5740538" y="6987495"/>
              <a:ext cx="383947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TextBox 163"/>
            <p:cNvSpPr txBox="1"/>
            <p:nvPr/>
          </p:nvSpPr>
          <p:spPr>
            <a:xfrm>
              <a:off x="5754251" y="6760248"/>
              <a:ext cx="331295" cy="2125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n.s</a:t>
              </a:r>
              <a:endParaRPr lang="en-US" sz="11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9" name="그룹 168"/>
          <p:cNvGrpSpPr/>
          <p:nvPr/>
        </p:nvGrpSpPr>
        <p:grpSpPr>
          <a:xfrm>
            <a:off x="818189" y="3280466"/>
            <a:ext cx="2315087" cy="1665838"/>
            <a:chOff x="818189" y="3280466"/>
            <a:chExt cx="2315087" cy="1665838"/>
          </a:xfrm>
        </p:grpSpPr>
        <p:graphicFrame>
          <p:nvGraphicFramePr>
            <p:cNvPr id="170" name="개체 16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01065378"/>
                </p:ext>
              </p:extLst>
            </p:nvPr>
          </p:nvGraphicFramePr>
          <p:xfrm>
            <a:off x="1236899" y="3318343"/>
            <a:ext cx="1896377" cy="1332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9" name="SPW 10.0 Graph" r:id="rId30" imgW="4214160" imgH="3922560" progId="SigmaPlotGraphicObject.9">
                    <p:embed/>
                  </p:oleObj>
                </mc:Choice>
                <mc:Fallback>
                  <p:oleObj name="SPW 10.0 Graph" r:id="rId30" imgW="4214160" imgH="3922560" progId="SigmaPlotGraphicObject.9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36899" y="3318343"/>
                          <a:ext cx="1896377" cy="1332050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9525">
                          <a:noFill/>
                          <a:miter lim="800000"/>
                          <a:headEnd/>
                          <a:tailEnd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1" name="TextBox 170"/>
            <p:cNvSpPr txBox="1"/>
            <p:nvPr/>
          </p:nvSpPr>
          <p:spPr>
            <a:xfrm>
              <a:off x="1693075" y="4520495"/>
              <a:ext cx="43152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1969900" y="4520495"/>
              <a:ext cx="47641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MLN</a:t>
              </a:r>
              <a:endParaRPr lang="en-U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2263606" y="4520495"/>
              <a:ext cx="43152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2485372" y="4520495"/>
              <a:ext cx="52931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MLN</a:t>
              </a:r>
              <a:endParaRPr lang="en-U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1700717" y="4683836"/>
              <a:ext cx="63991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05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si</a:t>
              </a:r>
              <a:r>
                <a:rPr lang="en-US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-Con</a:t>
              </a:r>
              <a:endParaRPr lang="en-U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2229481" y="4684694"/>
              <a:ext cx="7713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si-Cav1</a:t>
              </a:r>
              <a:r>
                <a:rPr lang="en-US" sz="105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#1</a:t>
              </a:r>
              <a:endParaRPr lang="en-U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77" name="직선 연결선 176"/>
            <p:cNvCxnSpPr/>
            <p:nvPr/>
          </p:nvCxnSpPr>
          <p:spPr>
            <a:xfrm>
              <a:off x="1831547" y="4718590"/>
              <a:ext cx="43657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직선 연결선 177"/>
            <p:cNvCxnSpPr/>
            <p:nvPr/>
          </p:nvCxnSpPr>
          <p:spPr>
            <a:xfrm>
              <a:off x="2371335" y="4718590"/>
              <a:ext cx="51165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직선 연결선 178"/>
            <p:cNvCxnSpPr/>
            <p:nvPr/>
          </p:nvCxnSpPr>
          <p:spPr>
            <a:xfrm>
              <a:off x="1871346" y="3507130"/>
              <a:ext cx="33816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직선 연결선 179"/>
            <p:cNvCxnSpPr/>
            <p:nvPr/>
          </p:nvCxnSpPr>
          <p:spPr>
            <a:xfrm>
              <a:off x="2444476" y="4265363"/>
              <a:ext cx="33816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TextBox 180"/>
            <p:cNvSpPr txBox="1"/>
            <p:nvPr/>
          </p:nvSpPr>
          <p:spPr>
            <a:xfrm>
              <a:off x="2453661" y="4014866"/>
              <a:ext cx="37863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n.s</a:t>
              </a:r>
              <a:endParaRPr lang="en-US" sz="105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" name="TextBox 181"/>
            <p:cNvSpPr txBox="1"/>
            <p:nvPr/>
          </p:nvSpPr>
          <p:spPr>
            <a:xfrm rot="10800000">
              <a:off x="818189" y="3522909"/>
              <a:ext cx="523220" cy="105413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Migration area</a:t>
              </a:r>
            </a:p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(fold change)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83" name="그림 18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80688" y="3280466"/>
              <a:ext cx="286537" cy="377985"/>
            </a:xfrm>
            <a:prstGeom prst="rect">
              <a:avLst/>
            </a:prstGeom>
          </p:spPr>
        </p:pic>
      </p:grpSp>
      <p:grpSp>
        <p:nvGrpSpPr>
          <p:cNvPr id="184" name="그룹 183"/>
          <p:cNvGrpSpPr/>
          <p:nvPr/>
        </p:nvGrpSpPr>
        <p:grpSpPr>
          <a:xfrm>
            <a:off x="4314465" y="7211190"/>
            <a:ext cx="2063197" cy="1714327"/>
            <a:chOff x="4314465" y="7211190"/>
            <a:chExt cx="2063197" cy="1714327"/>
          </a:xfrm>
        </p:grpSpPr>
        <p:grpSp>
          <p:nvGrpSpPr>
            <p:cNvPr id="185" name="그룹 184"/>
            <p:cNvGrpSpPr/>
            <p:nvPr/>
          </p:nvGrpSpPr>
          <p:grpSpPr>
            <a:xfrm>
              <a:off x="4314465" y="7263655"/>
              <a:ext cx="2063197" cy="1661862"/>
              <a:chOff x="4314465" y="7186623"/>
              <a:chExt cx="2063197" cy="1661862"/>
            </a:xfrm>
          </p:grpSpPr>
          <p:sp>
            <p:nvSpPr>
              <p:cNvPr id="194" name="TextBox 193"/>
              <p:cNvSpPr txBox="1"/>
              <p:nvPr/>
            </p:nvSpPr>
            <p:spPr>
              <a:xfrm rot="10800000">
                <a:off x="4314465" y="7310589"/>
                <a:ext cx="353943" cy="1286424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Cav1</a:t>
                </a:r>
              </a:p>
            </p:txBody>
          </p:sp>
          <p:graphicFrame>
            <p:nvGraphicFramePr>
              <p:cNvPr id="195" name="개체 19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501394691"/>
                  </p:ext>
                </p:extLst>
              </p:nvPr>
            </p:nvGraphicFramePr>
            <p:xfrm>
              <a:off x="4581644" y="7186623"/>
              <a:ext cx="1796018" cy="137241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30" name="SPW 10.0 Graph" r:id="rId32" imgW="4482360" imgH="3922560" progId="SigmaPlotGraphicObject.9">
                      <p:embed/>
                    </p:oleObj>
                  </mc:Choice>
                  <mc:Fallback>
                    <p:oleObj name="SPW 10.0 Graph" r:id="rId32" imgW="4482360" imgH="3922560" progId="SigmaPlotGraphicObject.9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33"/>
                          <a:stretch>
                            <a:fillRect/>
                          </a:stretch>
                        </p:blipFill>
                        <p:spPr>
                          <a:xfrm>
                            <a:off x="4581644" y="7186623"/>
                            <a:ext cx="1796018" cy="1372419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96" name="TextBox 195"/>
              <p:cNvSpPr txBox="1"/>
              <p:nvPr/>
            </p:nvSpPr>
            <p:spPr>
              <a:xfrm>
                <a:off x="5004335" y="8431531"/>
                <a:ext cx="431528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Veh</a:t>
                </a:r>
                <a:endParaRPr lang="en-US" sz="105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TextBox 196"/>
              <p:cNvSpPr txBox="1"/>
              <p:nvPr/>
            </p:nvSpPr>
            <p:spPr>
              <a:xfrm>
                <a:off x="5272614" y="8431531"/>
                <a:ext cx="476412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MLN</a:t>
                </a:r>
                <a:endParaRPr lang="en-US" sz="105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TextBox 197"/>
              <p:cNvSpPr txBox="1"/>
              <p:nvPr/>
            </p:nvSpPr>
            <p:spPr>
              <a:xfrm>
                <a:off x="5583412" y="8431531"/>
                <a:ext cx="431528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Veh</a:t>
                </a:r>
                <a:endParaRPr lang="en-US" sz="105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TextBox 198"/>
              <p:cNvSpPr txBox="1"/>
              <p:nvPr/>
            </p:nvSpPr>
            <p:spPr>
              <a:xfrm>
                <a:off x="5822270" y="8431531"/>
                <a:ext cx="513282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MLN</a:t>
                </a:r>
                <a:endParaRPr lang="en-US" sz="105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TextBox 199"/>
              <p:cNvSpPr txBox="1"/>
              <p:nvPr/>
            </p:nvSpPr>
            <p:spPr>
              <a:xfrm>
                <a:off x="5037615" y="8592216"/>
                <a:ext cx="639919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05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si</a:t>
                </a:r>
                <a:r>
                  <a:rPr lang="en-US" sz="105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-Con</a:t>
                </a:r>
                <a:endParaRPr lang="en-US" sz="105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TextBox 200"/>
              <p:cNvSpPr txBox="1"/>
              <p:nvPr/>
            </p:nvSpPr>
            <p:spPr>
              <a:xfrm>
                <a:off x="5578131" y="8594569"/>
                <a:ext cx="764954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si-Cav1</a:t>
                </a:r>
                <a:r>
                  <a:rPr lang="en-US" sz="1050" b="1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#2</a:t>
                </a:r>
                <a:endParaRPr lang="en-US" sz="105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02" name="직선 연결선 201"/>
              <p:cNvCxnSpPr/>
              <p:nvPr/>
            </p:nvCxnSpPr>
            <p:spPr>
              <a:xfrm>
                <a:off x="5159899" y="8640684"/>
                <a:ext cx="43657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직선 연결선 202"/>
              <p:cNvCxnSpPr/>
              <p:nvPr/>
            </p:nvCxnSpPr>
            <p:spPr>
              <a:xfrm>
                <a:off x="5739587" y="8632817"/>
                <a:ext cx="43657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6" name="직선 연결선 185"/>
            <p:cNvCxnSpPr/>
            <p:nvPr/>
          </p:nvCxnSpPr>
          <p:spPr>
            <a:xfrm flipV="1">
              <a:off x="5166541" y="7547867"/>
              <a:ext cx="383947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TextBox 186"/>
            <p:cNvSpPr txBox="1"/>
            <p:nvPr/>
          </p:nvSpPr>
          <p:spPr>
            <a:xfrm>
              <a:off x="5180254" y="7320620"/>
              <a:ext cx="331295" cy="2125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n.s</a:t>
              </a:r>
              <a:endParaRPr lang="en-US" sz="11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88" name="직선 연결선 187"/>
            <p:cNvCxnSpPr/>
            <p:nvPr/>
          </p:nvCxnSpPr>
          <p:spPr>
            <a:xfrm flipV="1">
              <a:off x="5739115" y="8316988"/>
              <a:ext cx="383947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9" name="TextBox 188"/>
            <p:cNvSpPr txBox="1"/>
            <p:nvPr/>
          </p:nvSpPr>
          <p:spPr>
            <a:xfrm>
              <a:off x="5752828" y="8089741"/>
              <a:ext cx="331295" cy="2125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n.s</a:t>
              </a:r>
              <a:endParaRPr lang="en-US" sz="11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90" name="그림 18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98537" y="7211190"/>
              <a:ext cx="286537" cy="377985"/>
            </a:xfrm>
            <a:prstGeom prst="rect">
              <a:avLst/>
            </a:prstGeom>
          </p:spPr>
        </p:pic>
        <p:cxnSp>
          <p:nvCxnSpPr>
            <p:cNvPr id="191" name="직선 연결선 190"/>
            <p:cNvCxnSpPr/>
            <p:nvPr/>
          </p:nvCxnSpPr>
          <p:spPr>
            <a:xfrm>
              <a:off x="5604084" y="7419233"/>
              <a:ext cx="2865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직선 연결선 191"/>
            <p:cNvCxnSpPr/>
            <p:nvPr/>
          </p:nvCxnSpPr>
          <p:spPr>
            <a:xfrm>
              <a:off x="5596475" y="7410183"/>
              <a:ext cx="0" cy="1229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직선 연결선 192"/>
            <p:cNvCxnSpPr/>
            <p:nvPr/>
          </p:nvCxnSpPr>
          <p:spPr>
            <a:xfrm>
              <a:off x="5889547" y="7416887"/>
              <a:ext cx="0" cy="67285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4" name="그룹 203"/>
          <p:cNvGrpSpPr/>
          <p:nvPr/>
        </p:nvGrpSpPr>
        <p:grpSpPr>
          <a:xfrm>
            <a:off x="861792" y="4962489"/>
            <a:ext cx="1992636" cy="871024"/>
            <a:chOff x="861792" y="5038689"/>
            <a:chExt cx="1992636" cy="871024"/>
          </a:xfrm>
        </p:grpSpPr>
        <p:grpSp>
          <p:nvGrpSpPr>
            <p:cNvPr id="205" name="그룹 204"/>
            <p:cNvGrpSpPr/>
            <p:nvPr/>
          </p:nvGrpSpPr>
          <p:grpSpPr>
            <a:xfrm>
              <a:off x="1758978" y="5038689"/>
              <a:ext cx="1095450" cy="861880"/>
              <a:chOff x="6110431" y="5038689"/>
              <a:chExt cx="1095450" cy="861880"/>
            </a:xfrm>
          </p:grpSpPr>
          <p:pic>
            <p:nvPicPr>
              <p:cNvPr id="209" name="그림 208"/>
              <p:cNvPicPr>
                <a:picLocks noChangeAspect="1"/>
              </p:cNvPicPr>
              <p:nvPr/>
            </p:nvPicPr>
            <p:blipFill rotWithShape="1">
              <a:blip r:embed="rId34" cstate="print">
                <a:extLst>
                  <a:ext uri="{BEBA8EAE-BF5A-486C-A8C5-ECC9F3942E4B}">
                    <a14:imgProps xmlns:a14="http://schemas.microsoft.com/office/drawing/2010/main">
                      <a14:imgLayer r:embed="rId35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994" t="65732" r="61794" b="31745"/>
              <a:stretch/>
            </p:blipFill>
            <p:spPr>
              <a:xfrm>
                <a:off x="6110901" y="5038689"/>
                <a:ext cx="1094587" cy="277605"/>
              </a:xfrm>
              <a:prstGeom prst="rect">
                <a:avLst/>
              </a:prstGeom>
            </p:spPr>
          </p:pic>
          <p:pic>
            <p:nvPicPr>
              <p:cNvPr id="210" name="그림 209"/>
              <p:cNvPicPr>
                <a:picLocks noChangeAspect="1"/>
              </p:cNvPicPr>
              <p:nvPr/>
            </p:nvPicPr>
            <p:blipFill rotWithShape="1">
              <a:blip r:embed="rId3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499" t="16498" r="64527" b="80585"/>
              <a:stretch/>
            </p:blipFill>
            <p:spPr>
              <a:xfrm>
                <a:off x="6112298" y="5645968"/>
                <a:ext cx="1093583" cy="254601"/>
              </a:xfrm>
              <a:prstGeom prst="rect">
                <a:avLst/>
              </a:prstGeom>
            </p:spPr>
          </p:pic>
          <p:pic>
            <p:nvPicPr>
              <p:cNvPr id="211" name="그림 210"/>
              <p:cNvPicPr>
                <a:picLocks noChangeAspect="1"/>
              </p:cNvPicPr>
              <p:nvPr/>
            </p:nvPicPr>
            <p:blipFill rotWithShape="1">
              <a:blip r:embed="rId3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813" t="38386" r="50535" b="53343"/>
              <a:stretch/>
            </p:blipFill>
            <p:spPr>
              <a:xfrm>
                <a:off x="6110431" y="5350606"/>
                <a:ext cx="1095450" cy="265104"/>
              </a:xfrm>
              <a:prstGeom prst="rect">
                <a:avLst/>
              </a:prstGeom>
            </p:spPr>
          </p:pic>
        </p:grpSp>
        <p:sp>
          <p:nvSpPr>
            <p:cNvPr id="206" name="TextBox 205"/>
            <p:cNvSpPr txBox="1"/>
            <p:nvPr/>
          </p:nvSpPr>
          <p:spPr>
            <a:xfrm>
              <a:off x="1128205" y="5655797"/>
              <a:ext cx="6671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latinLnBrk="1"/>
              <a:r>
                <a:rPr lang="en-US" altLang="ko-KR" sz="105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Tubulin</a:t>
              </a:r>
              <a:endParaRPr lang="ko-KR" altLang="en-US" sz="105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1286902" y="5372860"/>
              <a:ext cx="50847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05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Cav1</a:t>
              </a:r>
              <a:endParaRPr lang="en-US" sz="105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861792" y="5084153"/>
              <a:ext cx="932923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5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pY14-Cav1</a:t>
              </a:r>
              <a:endParaRPr lang="en-US" sz="105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12" name="그룹 211"/>
          <p:cNvGrpSpPr/>
          <p:nvPr/>
        </p:nvGrpSpPr>
        <p:grpSpPr>
          <a:xfrm>
            <a:off x="1115028" y="5811282"/>
            <a:ext cx="2079037" cy="1509662"/>
            <a:chOff x="1115028" y="5811282"/>
            <a:chExt cx="2079037" cy="1509662"/>
          </a:xfrm>
        </p:grpSpPr>
        <p:grpSp>
          <p:nvGrpSpPr>
            <p:cNvPr id="213" name="그룹 212"/>
            <p:cNvGrpSpPr/>
            <p:nvPr/>
          </p:nvGrpSpPr>
          <p:grpSpPr>
            <a:xfrm>
              <a:off x="1115028" y="5811282"/>
              <a:ext cx="2079037" cy="1509662"/>
              <a:chOff x="1115028" y="5830332"/>
              <a:chExt cx="2079037" cy="1509662"/>
            </a:xfrm>
          </p:grpSpPr>
          <p:graphicFrame>
            <p:nvGraphicFramePr>
              <p:cNvPr id="216" name="개체 21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45130794"/>
                  </p:ext>
                </p:extLst>
              </p:nvPr>
            </p:nvGraphicFramePr>
            <p:xfrm>
              <a:off x="1433535" y="5895086"/>
              <a:ext cx="1760530" cy="139185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31" name="SPW 10.0 Graph" r:id="rId38" imgW="4313880" imgH="3922560" progId="SigmaPlotGraphicObject.9">
                      <p:embed/>
                    </p:oleObj>
                  </mc:Choice>
                  <mc:Fallback>
                    <p:oleObj name="SPW 10.0 Graph" r:id="rId38" imgW="4313880" imgH="3922560" progId="SigmaPlotGraphicObject.9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39"/>
                          <a:stretch>
                            <a:fillRect/>
                          </a:stretch>
                        </p:blipFill>
                        <p:spPr>
                          <a:xfrm>
                            <a:off x="1433535" y="5895086"/>
                            <a:ext cx="1760530" cy="1391857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17" name="TextBox 216"/>
              <p:cNvSpPr txBox="1"/>
              <p:nvPr/>
            </p:nvSpPr>
            <p:spPr>
              <a:xfrm rot="10800000">
                <a:off x="1115028" y="5928383"/>
                <a:ext cx="353943" cy="1411611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pY14-Cav1</a:t>
                </a:r>
              </a:p>
            </p:txBody>
          </p:sp>
          <p:pic>
            <p:nvPicPr>
              <p:cNvPr id="218" name="그림 21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899382" y="5830332"/>
                <a:ext cx="286537" cy="377985"/>
              </a:xfrm>
              <a:prstGeom prst="rect">
                <a:avLst/>
              </a:prstGeom>
            </p:spPr>
          </p:pic>
          <p:cxnSp>
            <p:nvCxnSpPr>
              <p:cNvPr id="219" name="직선 연결선 218"/>
              <p:cNvCxnSpPr/>
              <p:nvPr/>
            </p:nvCxnSpPr>
            <p:spPr>
              <a:xfrm flipV="1">
                <a:off x="1848106" y="6070600"/>
                <a:ext cx="383947" cy="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14" name="그림 2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18507" y="6630432"/>
              <a:ext cx="286537" cy="377985"/>
            </a:xfrm>
            <a:prstGeom prst="rect">
              <a:avLst/>
            </a:prstGeom>
          </p:spPr>
        </p:pic>
        <p:cxnSp>
          <p:nvCxnSpPr>
            <p:cNvPr id="215" name="직선 연결선 214"/>
            <p:cNvCxnSpPr/>
            <p:nvPr/>
          </p:nvCxnSpPr>
          <p:spPr>
            <a:xfrm flipV="1">
              <a:off x="2467231" y="6870700"/>
              <a:ext cx="383947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0" name="그룹 219"/>
          <p:cNvGrpSpPr/>
          <p:nvPr/>
        </p:nvGrpSpPr>
        <p:grpSpPr>
          <a:xfrm>
            <a:off x="4150341" y="4979730"/>
            <a:ext cx="1945996" cy="854326"/>
            <a:chOff x="4150341" y="4979730"/>
            <a:chExt cx="1945996" cy="854326"/>
          </a:xfrm>
        </p:grpSpPr>
        <p:grpSp>
          <p:nvGrpSpPr>
            <p:cNvPr id="221" name="그룹 220"/>
            <p:cNvGrpSpPr/>
            <p:nvPr/>
          </p:nvGrpSpPr>
          <p:grpSpPr>
            <a:xfrm>
              <a:off x="4150341" y="5007953"/>
              <a:ext cx="1945996" cy="826103"/>
              <a:chOff x="4150341" y="5084153"/>
              <a:chExt cx="1945996" cy="826103"/>
            </a:xfrm>
          </p:grpSpPr>
          <p:sp>
            <p:nvSpPr>
              <p:cNvPr id="223" name="TextBox 222"/>
              <p:cNvSpPr txBox="1"/>
              <p:nvPr/>
            </p:nvSpPr>
            <p:spPr>
              <a:xfrm>
                <a:off x="4422296" y="5655797"/>
                <a:ext cx="667170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 latinLnBrk="1"/>
                <a:r>
                  <a:rPr lang="en-US" altLang="ko-KR" sz="1050" b="1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Tubulin</a:t>
                </a:r>
                <a:endParaRPr lang="ko-KR" altLang="en-US" sz="105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" name="TextBox 223"/>
              <p:cNvSpPr txBox="1"/>
              <p:nvPr/>
            </p:nvSpPr>
            <p:spPr>
              <a:xfrm>
                <a:off x="4580993" y="5372860"/>
                <a:ext cx="508473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05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Cav1</a:t>
                </a:r>
                <a:endParaRPr lang="en-US" sz="105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TextBox 224"/>
              <p:cNvSpPr txBox="1"/>
              <p:nvPr/>
            </p:nvSpPr>
            <p:spPr>
              <a:xfrm>
                <a:off x="4150341" y="5084153"/>
                <a:ext cx="932923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050" b="1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pY14-Cav1</a:t>
                </a:r>
                <a:endParaRPr lang="en-US" sz="105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226" name="그림 225"/>
              <p:cNvPicPr>
                <a:picLocks noChangeAspect="1"/>
              </p:cNvPicPr>
              <p:nvPr/>
            </p:nvPicPr>
            <p:blipFill rotWithShape="1">
              <a:blip r:embed="rId4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6414" t="5662" r="39452" b="91451"/>
              <a:stretch/>
            </p:blipFill>
            <p:spPr>
              <a:xfrm>
                <a:off x="5044911" y="5646238"/>
                <a:ext cx="1051425" cy="264018"/>
              </a:xfrm>
              <a:prstGeom prst="rect">
                <a:avLst/>
              </a:prstGeom>
            </p:spPr>
          </p:pic>
          <p:pic>
            <p:nvPicPr>
              <p:cNvPr id="227" name="그림 226"/>
              <p:cNvPicPr>
                <a:picLocks noChangeAspect="1"/>
              </p:cNvPicPr>
              <p:nvPr/>
            </p:nvPicPr>
            <p:blipFill rotWithShape="1">
              <a:blip r:embed="rId4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462" t="93072" r="59712" b="2828"/>
              <a:stretch/>
            </p:blipFill>
            <p:spPr>
              <a:xfrm>
                <a:off x="5039041" y="5353492"/>
                <a:ext cx="1057296" cy="262218"/>
              </a:xfrm>
              <a:prstGeom prst="rect">
                <a:avLst/>
              </a:prstGeom>
            </p:spPr>
          </p:pic>
        </p:grpSp>
        <p:pic>
          <p:nvPicPr>
            <p:cNvPr id="222" name="그림 221"/>
            <p:cNvPicPr>
              <a:picLocks noChangeAspect="1"/>
            </p:cNvPicPr>
            <p:nvPr/>
          </p:nvPicPr>
          <p:blipFill rotWithShape="1">
            <a:blip r:embed="rId4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22" t="38994" r="70407" b="58113"/>
            <a:stretch/>
          </p:blipFill>
          <p:spPr>
            <a:xfrm>
              <a:off x="5037615" y="4979730"/>
              <a:ext cx="1053527" cy="2645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04602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88</Words>
  <Application>Microsoft Office PowerPoint</Application>
  <PresentationFormat>화면 슬라이드 쇼(4:3)</PresentationFormat>
  <Paragraphs>65</Paragraphs>
  <Slides>1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맑은 고딕</vt:lpstr>
      <vt:lpstr>Arial</vt:lpstr>
      <vt:lpstr>Calibri</vt:lpstr>
      <vt:lpstr>Calibri Light</vt:lpstr>
      <vt:lpstr>Office 테마</vt:lpstr>
      <vt:lpstr>SPW 10.0 Graph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sung yeon park</dc:creator>
  <cp:lastModifiedBy>sung yeon park</cp:lastModifiedBy>
  <cp:revision>1</cp:revision>
  <dcterms:created xsi:type="dcterms:W3CDTF">2017-09-07T08:28:08Z</dcterms:created>
  <dcterms:modified xsi:type="dcterms:W3CDTF">2017-09-07T08:29:02Z</dcterms:modified>
</cp:coreProperties>
</file>