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8" autoAdjust="0"/>
    <p:restoredTop sz="94660"/>
  </p:normalViewPr>
  <p:slideViewPr>
    <p:cSldViewPr snapToGrid="0">
      <p:cViewPr>
        <p:scale>
          <a:sx n="100" d="100"/>
          <a:sy n="100" d="100"/>
        </p:scale>
        <p:origin x="1266" y="-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0BE46-D05D-4DBF-B2AA-0479135727B0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A03AB-A83F-44F5-9650-07A90FC8B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418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0BE46-D05D-4DBF-B2AA-0479135727B0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A03AB-A83F-44F5-9650-07A90FC8B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336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0BE46-D05D-4DBF-B2AA-0479135727B0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A03AB-A83F-44F5-9650-07A90FC8B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333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0BE46-D05D-4DBF-B2AA-0479135727B0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A03AB-A83F-44F5-9650-07A90FC8B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663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0BE46-D05D-4DBF-B2AA-0479135727B0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A03AB-A83F-44F5-9650-07A90FC8B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503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0BE46-D05D-4DBF-B2AA-0479135727B0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A03AB-A83F-44F5-9650-07A90FC8B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342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0BE46-D05D-4DBF-B2AA-0479135727B0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A03AB-A83F-44F5-9650-07A90FC8B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118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0BE46-D05D-4DBF-B2AA-0479135727B0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A03AB-A83F-44F5-9650-07A90FC8B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935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0BE46-D05D-4DBF-B2AA-0479135727B0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A03AB-A83F-44F5-9650-07A90FC8B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783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0BE46-D05D-4DBF-B2AA-0479135727B0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A03AB-A83F-44F5-9650-07A90FC8B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48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0BE46-D05D-4DBF-B2AA-0479135727B0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A03AB-A83F-44F5-9650-07A90FC8B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588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0BE46-D05D-4DBF-B2AA-0479135727B0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A03AB-A83F-44F5-9650-07A90FC8B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3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1.tiff"/><Relationship Id="rId18" Type="http://schemas.openxmlformats.org/officeDocument/2006/relationships/oleObject" Target="../embeddings/oleObject3.bin"/><Relationship Id="rId26" Type="http://schemas.openxmlformats.org/officeDocument/2006/relationships/image" Target="../media/image21.tiff"/><Relationship Id="rId3" Type="http://schemas.openxmlformats.org/officeDocument/2006/relationships/image" Target="../media/image5.png"/><Relationship Id="rId21" Type="http://schemas.openxmlformats.org/officeDocument/2006/relationships/image" Target="../media/image16.png"/><Relationship Id="rId7" Type="http://schemas.openxmlformats.org/officeDocument/2006/relationships/image" Target="../media/image9.png"/><Relationship Id="rId12" Type="http://schemas.openxmlformats.org/officeDocument/2006/relationships/image" Target="../media/image2.wmf"/><Relationship Id="rId17" Type="http://schemas.openxmlformats.org/officeDocument/2006/relationships/image" Target="../media/image14.tiff"/><Relationship Id="rId25" Type="http://schemas.openxmlformats.org/officeDocument/2006/relationships/image" Target="../media/image20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3.tiff"/><Relationship Id="rId20" Type="http://schemas.openxmlformats.org/officeDocument/2006/relationships/image" Target="../media/image15.png"/><Relationship Id="rId29" Type="http://schemas.microsoft.com/office/2007/relationships/hdphoto" Target="../media/hdphoto2.wdp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2.bin"/><Relationship Id="rId24" Type="http://schemas.openxmlformats.org/officeDocument/2006/relationships/image" Target="../media/image19.png"/><Relationship Id="rId32" Type="http://schemas.openxmlformats.org/officeDocument/2006/relationships/image" Target="../media/image4.wmf"/><Relationship Id="rId5" Type="http://schemas.openxmlformats.org/officeDocument/2006/relationships/image" Target="../media/image7.png"/><Relationship Id="rId15" Type="http://schemas.microsoft.com/office/2007/relationships/hdphoto" Target="../media/hdphoto1.wdp"/><Relationship Id="rId23" Type="http://schemas.openxmlformats.org/officeDocument/2006/relationships/image" Target="../media/image18.png"/><Relationship Id="rId28" Type="http://schemas.openxmlformats.org/officeDocument/2006/relationships/image" Target="../media/image23.png"/><Relationship Id="rId10" Type="http://schemas.openxmlformats.org/officeDocument/2006/relationships/image" Target="../media/image1.wmf"/><Relationship Id="rId19" Type="http://schemas.openxmlformats.org/officeDocument/2006/relationships/image" Target="../media/image3.wmf"/><Relationship Id="rId31" Type="http://schemas.openxmlformats.org/officeDocument/2006/relationships/oleObject" Target="../embeddings/oleObject4.bin"/><Relationship Id="rId4" Type="http://schemas.openxmlformats.org/officeDocument/2006/relationships/image" Target="../media/image6.png"/><Relationship Id="rId9" Type="http://schemas.openxmlformats.org/officeDocument/2006/relationships/oleObject" Target="../embeddings/oleObject1.bin"/><Relationship Id="rId14" Type="http://schemas.openxmlformats.org/officeDocument/2006/relationships/image" Target="../media/image12.png"/><Relationship Id="rId22" Type="http://schemas.openxmlformats.org/officeDocument/2006/relationships/image" Target="../media/image17.png"/><Relationship Id="rId27" Type="http://schemas.openxmlformats.org/officeDocument/2006/relationships/image" Target="../media/image22.tiff"/><Relationship Id="rId30" Type="http://schemas.openxmlformats.org/officeDocument/2006/relationships/image" Target="../media/image24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3695077" y="698975"/>
            <a:ext cx="2050587" cy="2743919"/>
            <a:chOff x="3635117" y="698975"/>
            <a:chExt cx="2050587" cy="2743919"/>
          </a:xfrm>
        </p:grpSpPr>
        <p:sp>
          <p:nvSpPr>
            <p:cNvPr id="5" name="TextBox 4"/>
            <p:cNvSpPr txBox="1"/>
            <p:nvPr/>
          </p:nvSpPr>
          <p:spPr>
            <a:xfrm>
              <a:off x="4793781" y="954419"/>
              <a:ext cx="595205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24 </a:t>
              </a:r>
              <a:r>
                <a:rPr lang="en-US" sz="11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hr</a:t>
              </a:r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774304" y="954419"/>
              <a:ext cx="595205" cy="2518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 </a:t>
              </a:r>
              <a:r>
                <a:rPr lang="en-US" sz="11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hr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4046245" y="954815"/>
              <a:ext cx="123271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4265650" y="698975"/>
              <a:ext cx="789083" cy="2667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U373MG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9" name="그룹 8"/>
            <p:cNvGrpSpPr/>
            <p:nvPr/>
          </p:nvGrpSpPr>
          <p:grpSpPr>
            <a:xfrm>
              <a:off x="3635117" y="1205458"/>
              <a:ext cx="1003897" cy="722376"/>
              <a:chOff x="3635117" y="1205458"/>
              <a:chExt cx="1003897" cy="722376"/>
            </a:xfrm>
          </p:grpSpPr>
          <p:grpSp>
            <p:nvGrpSpPr>
              <p:cNvPr id="41" name="그룹 40"/>
              <p:cNvGrpSpPr/>
              <p:nvPr/>
            </p:nvGrpSpPr>
            <p:grpSpPr>
              <a:xfrm>
                <a:off x="3642318" y="1205458"/>
                <a:ext cx="996696" cy="722376"/>
                <a:chOff x="3642318" y="1205458"/>
                <a:chExt cx="996696" cy="722376"/>
              </a:xfrm>
            </p:grpSpPr>
            <p:pic>
              <p:nvPicPr>
                <p:cNvPr id="45" name="그림 44"/>
                <p:cNvPicPr preferRelativeResize="0">
                  <a:picLocks/>
                </p:cNvPicPr>
                <p:nvPr/>
              </p:nvPicPr>
              <p:blipFill rotWithShape="1">
                <a:blip r:embed="rId3" cstate="print">
                  <a:grayscl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9694" b="10945"/>
                <a:stretch/>
              </p:blipFill>
              <p:spPr>
                <a:xfrm>
                  <a:off x="3642318" y="1205458"/>
                  <a:ext cx="996696" cy="722376"/>
                </a:xfrm>
                <a:prstGeom prst="rect">
                  <a:avLst/>
                </a:prstGeom>
              </p:spPr>
            </p:pic>
            <p:cxnSp>
              <p:nvCxnSpPr>
                <p:cNvPr id="46" name="직선 연결선 45"/>
                <p:cNvCxnSpPr/>
                <p:nvPr/>
              </p:nvCxnSpPr>
              <p:spPr>
                <a:xfrm>
                  <a:off x="4521293" y="1857776"/>
                  <a:ext cx="56333" cy="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" name="그룹 41"/>
              <p:cNvGrpSpPr/>
              <p:nvPr/>
            </p:nvGrpSpPr>
            <p:grpSpPr>
              <a:xfrm>
                <a:off x="3635117" y="1445303"/>
                <a:ext cx="998454" cy="272865"/>
                <a:chOff x="3635117" y="1445303"/>
                <a:chExt cx="998454" cy="272865"/>
              </a:xfrm>
            </p:grpSpPr>
            <p:cxnSp>
              <p:nvCxnSpPr>
                <p:cNvPr id="43" name="직선 연결선 42"/>
                <p:cNvCxnSpPr/>
                <p:nvPr/>
              </p:nvCxnSpPr>
              <p:spPr>
                <a:xfrm>
                  <a:off x="3636875" y="1445303"/>
                  <a:ext cx="996696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직선 연결선 43"/>
                <p:cNvCxnSpPr/>
                <p:nvPr/>
              </p:nvCxnSpPr>
              <p:spPr>
                <a:xfrm>
                  <a:off x="3635117" y="1718168"/>
                  <a:ext cx="996696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" name="그룹 9"/>
            <p:cNvGrpSpPr/>
            <p:nvPr/>
          </p:nvGrpSpPr>
          <p:grpSpPr>
            <a:xfrm>
              <a:off x="4678011" y="1205458"/>
              <a:ext cx="999149" cy="722376"/>
              <a:chOff x="4678011" y="1205458"/>
              <a:chExt cx="999149" cy="722376"/>
            </a:xfrm>
          </p:grpSpPr>
          <p:grpSp>
            <p:nvGrpSpPr>
              <p:cNvPr id="35" name="그룹 34"/>
              <p:cNvGrpSpPr/>
              <p:nvPr/>
            </p:nvGrpSpPr>
            <p:grpSpPr>
              <a:xfrm>
                <a:off x="4680464" y="1205458"/>
                <a:ext cx="996696" cy="722376"/>
                <a:chOff x="4680464" y="1205458"/>
                <a:chExt cx="996696" cy="722376"/>
              </a:xfrm>
            </p:grpSpPr>
            <p:pic>
              <p:nvPicPr>
                <p:cNvPr id="39" name="그림 38"/>
                <p:cNvPicPr preferRelativeResize="0">
                  <a:picLocks/>
                </p:cNvPicPr>
                <p:nvPr/>
              </p:nvPicPr>
              <p:blipFill rotWithShape="1">
                <a:blip r:embed="rId4" cstate="print">
                  <a:grayscl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9419" b="11221"/>
                <a:stretch/>
              </p:blipFill>
              <p:spPr>
                <a:xfrm>
                  <a:off x="4680464" y="1205458"/>
                  <a:ext cx="996696" cy="722376"/>
                </a:xfrm>
                <a:prstGeom prst="rect">
                  <a:avLst/>
                </a:prstGeom>
              </p:spPr>
            </p:pic>
            <p:cxnSp>
              <p:nvCxnSpPr>
                <p:cNvPr id="40" name="직선 연결선 39"/>
                <p:cNvCxnSpPr/>
                <p:nvPr/>
              </p:nvCxnSpPr>
              <p:spPr>
                <a:xfrm>
                  <a:off x="5568775" y="1862070"/>
                  <a:ext cx="56333" cy="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6" name="그룹 35"/>
              <p:cNvGrpSpPr/>
              <p:nvPr/>
            </p:nvGrpSpPr>
            <p:grpSpPr>
              <a:xfrm>
                <a:off x="4678011" y="1448291"/>
                <a:ext cx="998454" cy="272865"/>
                <a:chOff x="3635117" y="1445303"/>
                <a:chExt cx="998454" cy="272865"/>
              </a:xfrm>
            </p:grpSpPr>
            <p:cxnSp>
              <p:nvCxnSpPr>
                <p:cNvPr id="37" name="직선 연결선 36"/>
                <p:cNvCxnSpPr/>
                <p:nvPr/>
              </p:nvCxnSpPr>
              <p:spPr>
                <a:xfrm>
                  <a:off x="3636875" y="1445303"/>
                  <a:ext cx="996696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직선 연결선 37"/>
                <p:cNvCxnSpPr/>
                <p:nvPr/>
              </p:nvCxnSpPr>
              <p:spPr>
                <a:xfrm>
                  <a:off x="3635117" y="1718168"/>
                  <a:ext cx="996696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" name="그룹 10"/>
            <p:cNvGrpSpPr/>
            <p:nvPr/>
          </p:nvGrpSpPr>
          <p:grpSpPr>
            <a:xfrm>
              <a:off x="3636019" y="1962364"/>
              <a:ext cx="1003892" cy="722376"/>
              <a:chOff x="3635122" y="1962364"/>
              <a:chExt cx="1003892" cy="722376"/>
            </a:xfrm>
          </p:grpSpPr>
          <p:grpSp>
            <p:nvGrpSpPr>
              <p:cNvPr id="29" name="그룹 28"/>
              <p:cNvGrpSpPr/>
              <p:nvPr/>
            </p:nvGrpSpPr>
            <p:grpSpPr>
              <a:xfrm>
                <a:off x="3642318" y="1962364"/>
                <a:ext cx="996696" cy="722376"/>
                <a:chOff x="3642318" y="1962364"/>
                <a:chExt cx="996696" cy="722376"/>
              </a:xfrm>
            </p:grpSpPr>
            <p:pic>
              <p:nvPicPr>
                <p:cNvPr id="33" name="그림 32"/>
                <p:cNvPicPr preferRelativeResize="0">
                  <a:picLocks/>
                </p:cNvPicPr>
                <p:nvPr/>
              </p:nvPicPr>
              <p:blipFill rotWithShape="1">
                <a:blip r:embed="rId5" cstate="print">
                  <a:grayscl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9061" b="11577"/>
                <a:stretch/>
              </p:blipFill>
              <p:spPr>
                <a:xfrm>
                  <a:off x="3642318" y="1962364"/>
                  <a:ext cx="996696" cy="722376"/>
                </a:xfrm>
                <a:prstGeom prst="rect">
                  <a:avLst/>
                </a:prstGeom>
              </p:spPr>
            </p:pic>
            <p:cxnSp>
              <p:nvCxnSpPr>
                <p:cNvPr id="34" name="직선 연결선 33"/>
                <p:cNvCxnSpPr/>
                <p:nvPr/>
              </p:nvCxnSpPr>
              <p:spPr>
                <a:xfrm>
                  <a:off x="4516996" y="2626212"/>
                  <a:ext cx="56333" cy="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그룹 29"/>
              <p:cNvGrpSpPr/>
              <p:nvPr/>
            </p:nvGrpSpPr>
            <p:grpSpPr>
              <a:xfrm>
                <a:off x="3635122" y="2216271"/>
                <a:ext cx="998454" cy="242985"/>
                <a:chOff x="3635122" y="2216271"/>
                <a:chExt cx="998454" cy="242985"/>
              </a:xfrm>
            </p:grpSpPr>
            <p:cxnSp>
              <p:nvCxnSpPr>
                <p:cNvPr id="31" name="직선 연결선 30"/>
                <p:cNvCxnSpPr/>
                <p:nvPr/>
              </p:nvCxnSpPr>
              <p:spPr>
                <a:xfrm>
                  <a:off x="3636880" y="2216271"/>
                  <a:ext cx="996696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직선 연결선 31"/>
                <p:cNvCxnSpPr/>
                <p:nvPr/>
              </p:nvCxnSpPr>
              <p:spPr>
                <a:xfrm>
                  <a:off x="3635122" y="2459256"/>
                  <a:ext cx="996696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2" name="그룹 11"/>
            <p:cNvGrpSpPr/>
            <p:nvPr/>
          </p:nvGrpSpPr>
          <p:grpSpPr>
            <a:xfrm>
              <a:off x="4678918" y="1962364"/>
              <a:ext cx="1006227" cy="722376"/>
              <a:chOff x="4678021" y="1962364"/>
              <a:chExt cx="1006227" cy="722376"/>
            </a:xfrm>
          </p:grpSpPr>
          <p:grpSp>
            <p:nvGrpSpPr>
              <p:cNvPr id="23" name="그룹 22"/>
              <p:cNvGrpSpPr/>
              <p:nvPr/>
            </p:nvGrpSpPr>
            <p:grpSpPr>
              <a:xfrm>
                <a:off x="4687552" y="1962364"/>
                <a:ext cx="996696" cy="722376"/>
                <a:chOff x="4687552" y="1962364"/>
                <a:chExt cx="996696" cy="722376"/>
              </a:xfrm>
            </p:grpSpPr>
            <p:pic>
              <p:nvPicPr>
                <p:cNvPr id="27" name="그림 26"/>
                <p:cNvPicPr preferRelativeResize="0">
                  <a:picLocks/>
                </p:cNvPicPr>
                <p:nvPr/>
              </p:nvPicPr>
              <p:blipFill rotWithShape="1">
                <a:blip r:embed="rId6" cstate="print">
                  <a:grayscl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746" b="11238"/>
                <a:stretch/>
              </p:blipFill>
              <p:spPr>
                <a:xfrm>
                  <a:off x="4687552" y="1962364"/>
                  <a:ext cx="996696" cy="722376"/>
                </a:xfrm>
                <a:prstGeom prst="rect">
                  <a:avLst/>
                </a:prstGeom>
              </p:spPr>
            </p:pic>
            <p:cxnSp>
              <p:nvCxnSpPr>
                <p:cNvPr id="28" name="직선 연결선 27"/>
                <p:cNvCxnSpPr/>
                <p:nvPr/>
              </p:nvCxnSpPr>
              <p:spPr>
                <a:xfrm>
                  <a:off x="5579510" y="2619767"/>
                  <a:ext cx="56333" cy="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그룹 23"/>
              <p:cNvGrpSpPr/>
              <p:nvPr/>
            </p:nvGrpSpPr>
            <p:grpSpPr>
              <a:xfrm>
                <a:off x="4678021" y="2213281"/>
                <a:ext cx="998454" cy="242985"/>
                <a:chOff x="3635122" y="2216271"/>
                <a:chExt cx="998454" cy="242985"/>
              </a:xfrm>
            </p:grpSpPr>
            <p:cxnSp>
              <p:nvCxnSpPr>
                <p:cNvPr id="25" name="직선 연결선 24"/>
                <p:cNvCxnSpPr/>
                <p:nvPr/>
              </p:nvCxnSpPr>
              <p:spPr>
                <a:xfrm>
                  <a:off x="3636880" y="2216271"/>
                  <a:ext cx="996696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직선 연결선 25"/>
                <p:cNvCxnSpPr/>
                <p:nvPr/>
              </p:nvCxnSpPr>
              <p:spPr>
                <a:xfrm>
                  <a:off x="3635122" y="2459256"/>
                  <a:ext cx="996696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" name="그룹 12"/>
            <p:cNvGrpSpPr/>
            <p:nvPr/>
          </p:nvGrpSpPr>
          <p:grpSpPr>
            <a:xfrm>
              <a:off x="3638106" y="2720518"/>
              <a:ext cx="1000908" cy="722376"/>
              <a:chOff x="3638106" y="2720518"/>
              <a:chExt cx="1000908" cy="722376"/>
            </a:xfrm>
          </p:grpSpPr>
          <p:grpSp>
            <p:nvGrpSpPr>
              <p:cNvPr id="18" name="그룹 17"/>
              <p:cNvGrpSpPr/>
              <p:nvPr/>
            </p:nvGrpSpPr>
            <p:grpSpPr>
              <a:xfrm>
                <a:off x="3642318" y="2720518"/>
                <a:ext cx="996696" cy="722376"/>
                <a:chOff x="3642318" y="2720518"/>
                <a:chExt cx="996696" cy="722376"/>
              </a:xfrm>
            </p:grpSpPr>
            <p:pic>
              <p:nvPicPr>
                <p:cNvPr id="21" name="그림 20"/>
                <p:cNvPicPr preferRelativeResize="0">
                  <a:picLocks/>
                </p:cNvPicPr>
                <p:nvPr/>
              </p:nvPicPr>
              <p:blipFill rotWithShape="1">
                <a:blip r:embed="rId7" cstate="print">
                  <a:grayscl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560" b="11424"/>
                <a:stretch/>
              </p:blipFill>
              <p:spPr>
                <a:xfrm>
                  <a:off x="3642318" y="2720518"/>
                  <a:ext cx="996696" cy="722376"/>
                </a:xfrm>
                <a:prstGeom prst="rect">
                  <a:avLst/>
                </a:prstGeom>
              </p:spPr>
            </p:pic>
            <p:cxnSp>
              <p:nvCxnSpPr>
                <p:cNvPr id="22" name="직선 연결선 21"/>
                <p:cNvCxnSpPr/>
                <p:nvPr/>
              </p:nvCxnSpPr>
              <p:spPr>
                <a:xfrm>
                  <a:off x="4529886" y="3392504"/>
                  <a:ext cx="56333" cy="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9" name="직선 연결선 18"/>
              <p:cNvCxnSpPr/>
              <p:nvPr/>
            </p:nvCxnSpPr>
            <p:spPr>
              <a:xfrm>
                <a:off x="3639864" y="2984240"/>
                <a:ext cx="996696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직선 연결선 19"/>
              <p:cNvCxnSpPr/>
              <p:nvPr/>
            </p:nvCxnSpPr>
            <p:spPr>
              <a:xfrm>
                <a:off x="3638106" y="3203320"/>
                <a:ext cx="996696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그룹 13"/>
            <p:cNvGrpSpPr/>
            <p:nvPr/>
          </p:nvGrpSpPr>
          <p:grpSpPr>
            <a:xfrm>
              <a:off x="4689008" y="2719293"/>
              <a:ext cx="996696" cy="723154"/>
              <a:chOff x="4689008" y="2719293"/>
              <a:chExt cx="996696" cy="723154"/>
            </a:xfrm>
          </p:grpSpPr>
          <p:pic>
            <p:nvPicPr>
              <p:cNvPr id="16" name="그림 15"/>
              <p:cNvPicPr preferRelativeResize="0">
                <a:picLocks/>
              </p:cNvPicPr>
              <p:nvPr/>
            </p:nvPicPr>
            <p:blipFill rotWithShape="1">
              <a:blip r:embed="rId8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177" b="9686"/>
              <a:stretch/>
            </p:blipFill>
            <p:spPr>
              <a:xfrm>
                <a:off x="4689008" y="2719293"/>
                <a:ext cx="996696" cy="723154"/>
              </a:xfrm>
              <a:prstGeom prst="rect">
                <a:avLst/>
              </a:prstGeom>
            </p:spPr>
          </p:pic>
          <p:cxnSp>
            <p:nvCxnSpPr>
              <p:cNvPr id="17" name="직선 연결선 16"/>
              <p:cNvCxnSpPr/>
              <p:nvPr/>
            </p:nvCxnSpPr>
            <p:spPr>
              <a:xfrm>
                <a:off x="5575213" y="3388207"/>
                <a:ext cx="56333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" name="직선 연결선 14"/>
            <p:cNvCxnSpPr/>
            <p:nvPr/>
          </p:nvCxnSpPr>
          <p:spPr>
            <a:xfrm>
              <a:off x="4682768" y="2991492"/>
              <a:ext cx="99669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그룹 46"/>
          <p:cNvGrpSpPr/>
          <p:nvPr/>
        </p:nvGrpSpPr>
        <p:grpSpPr>
          <a:xfrm>
            <a:off x="3484965" y="3210572"/>
            <a:ext cx="2252701" cy="2312706"/>
            <a:chOff x="3425005" y="3210572"/>
            <a:chExt cx="2252701" cy="2312706"/>
          </a:xfrm>
        </p:grpSpPr>
        <p:cxnSp>
          <p:nvCxnSpPr>
            <p:cNvPr id="48" name="직선 연결선 47"/>
            <p:cNvCxnSpPr/>
            <p:nvPr/>
          </p:nvCxnSpPr>
          <p:spPr>
            <a:xfrm>
              <a:off x="4681010" y="3210572"/>
              <a:ext cx="99669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9" name="그룹 48"/>
            <p:cNvGrpSpPr/>
            <p:nvPr/>
          </p:nvGrpSpPr>
          <p:grpSpPr>
            <a:xfrm>
              <a:off x="3916140" y="3517979"/>
              <a:ext cx="1699378" cy="2005299"/>
              <a:chOff x="3773265" y="3517979"/>
              <a:chExt cx="1699378" cy="2005299"/>
            </a:xfrm>
          </p:grpSpPr>
          <p:graphicFrame>
            <p:nvGraphicFramePr>
              <p:cNvPr id="51" name="개체 5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1141426"/>
                  </p:ext>
                </p:extLst>
              </p:nvPr>
            </p:nvGraphicFramePr>
            <p:xfrm>
              <a:off x="3773265" y="3613973"/>
              <a:ext cx="1699378" cy="141402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42" name="SPW 10.0 Graph" r:id="rId9" imgW="4101840" imgH="3922560" progId="SigmaPlotGraphicObject.9">
                      <p:embed/>
                    </p:oleObj>
                  </mc:Choice>
                  <mc:Fallback>
                    <p:oleObj name="SPW 10.0 Graph" r:id="rId9" imgW="4101840" imgH="3922560" progId="SigmaPlotGraphicObject.9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3773265" y="3613973"/>
                            <a:ext cx="1699378" cy="1414022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2" name="TextBox 51"/>
              <p:cNvSpPr txBox="1"/>
              <p:nvPr/>
            </p:nvSpPr>
            <p:spPr>
              <a:xfrm>
                <a:off x="4364334" y="3517979"/>
                <a:ext cx="26481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3" name="직선 연결선 52"/>
              <p:cNvCxnSpPr/>
              <p:nvPr/>
            </p:nvCxnSpPr>
            <p:spPr>
              <a:xfrm>
                <a:off x="4722167" y="3784230"/>
                <a:ext cx="40640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53"/>
              <p:cNvSpPr txBox="1"/>
              <p:nvPr/>
            </p:nvSpPr>
            <p:spPr>
              <a:xfrm>
                <a:off x="4802484" y="3584654"/>
                <a:ext cx="26481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5" name="직선 연결선 54"/>
              <p:cNvCxnSpPr/>
              <p:nvPr/>
            </p:nvCxnSpPr>
            <p:spPr>
              <a:xfrm>
                <a:off x="4312592" y="3727080"/>
                <a:ext cx="37370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TextBox 55"/>
              <p:cNvSpPr txBox="1"/>
              <p:nvPr/>
            </p:nvSpPr>
            <p:spPr>
              <a:xfrm>
                <a:off x="4658054" y="5092391"/>
                <a:ext cx="635110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si-N8</a:t>
                </a:r>
                <a:r>
                  <a:rPr lang="en-US" sz="1100" b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#2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4045331" y="4932509"/>
                <a:ext cx="542672" cy="2121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si</a:t>
                </a:r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-Con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4871907" y="4924784"/>
                <a:ext cx="393479" cy="2121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PP2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4632898" y="4898185"/>
                <a:ext cx="212217" cy="2496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0" name="직선 연결선 59"/>
              <p:cNvCxnSpPr/>
              <p:nvPr/>
            </p:nvCxnSpPr>
            <p:spPr>
              <a:xfrm>
                <a:off x="4637611" y="5126725"/>
                <a:ext cx="61029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TextBox 49"/>
            <p:cNvSpPr txBox="1"/>
            <p:nvPr/>
          </p:nvSpPr>
          <p:spPr>
            <a:xfrm rot="10800000">
              <a:off x="3425005" y="3921258"/>
              <a:ext cx="455108" cy="85493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Migration area</a:t>
              </a:r>
            </a:p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(fold change)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1" name="그룹 60"/>
          <p:cNvGrpSpPr/>
          <p:nvPr/>
        </p:nvGrpSpPr>
        <p:grpSpPr>
          <a:xfrm>
            <a:off x="3670803" y="6325068"/>
            <a:ext cx="2155695" cy="1484439"/>
            <a:chOff x="3604119" y="6261179"/>
            <a:chExt cx="2117721" cy="1484439"/>
          </a:xfrm>
        </p:grpSpPr>
        <p:sp>
          <p:nvSpPr>
            <p:cNvPr id="62" name="TextBox 61"/>
            <p:cNvSpPr txBox="1"/>
            <p:nvPr/>
          </p:nvSpPr>
          <p:spPr>
            <a:xfrm rot="10800000">
              <a:off x="3604119" y="6334006"/>
              <a:ext cx="353943" cy="141161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pY14-Cav1</a:t>
              </a:r>
            </a:p>
          </p:txBody>
        </p:sp>
        <p:graphicFrame>
          <p:nvGraphicFramePr>
            <p:cNvPr id="63" name="개체 6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38060762"/>
                </p:ext>
              </p:extLst>
            </p:nvPr>
          </p:nvGraphicFramePr>
          <p:xfrm>
            <a:off x="3887854" y="6263175"/>
            <a:ext cx="1833986" cy="14201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3" name="SPW 10.0 Graph" r:id="rId11" imgW="4744800" imgH="3922560" progId="SigmaPlotGraphicObject.9">
                    <p:embed/>
                  </p:oleObj>
                </mc:Choice>
                <mc:Fallback>
                  <p:oleObj name="SPW 10.0 Graph" r:id="rId11" imgW="4744800" imgH="3922560" progId="SigmaPlotGraphicObject.9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3887854" y="6263175"/>
                          <a:ext cx="1833986" cy="142013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4" name="TextBox 63"/>
            <p:cNvSpPr txBox="1"/>
            <p:nvPr/>
          </p:nvSpPr>
          <p:spPr>
            <a:xfrm>
              <a:off x="4516734" y="6261179"/>
              <a:ext cx="2648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5" name="직선 연결선 64"/>
            <p:cNvCxnSpPr/>
            <p:nvPr/>
          </p:nvCxnSpPr>
          <p:spPr>
            <a:xfrm>
              <a:off x="4874567" y="6527430"/>
              <a:ext cx="40640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4954884" y="6327854"/>
              <a:ext cx="2648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7" name="직선 연결선 66"/>
            <p:cNvCxnSpPr/>
            <p:nvPr/>
          </p:nvCxnSpPr>
          <p:spPr>
            <a:xfrm>
              <a:off x="4464992" y="6470280"/>
              <a:ext cx="37370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그룹 67"/>
          <p:cNvGrpSpPr/>
          <p:nvPr/>
        </p:nvGrpSpPr>
        <p:grpSpPr>
          <a:xfrm>
            <a:off x="3517682" y="5347941"/>
            <a:ext cx="1882248" cy="910045"/>
            <a:chOff x="3457722" y="5347941"/>
            <a:chExt cx="1882248" cy="910045"/>
          </a:xfrm>
        </p:grpSpPr>
        <p:sp>
          <p:nvSpPr>
            <p:cNvPr id="69" name="TextBox 68"/>
            <p:cNvSpPr txBox="1"/>
            <p:nvPr/>
          </p:nvSpPr>
          <p:spPr>
            <a:xfrm>
              <a:off x="4017957" y="5779382"/>
              <a:ext cx="3658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latinLnBrk="1"/>
              <a:r>
                <a:rPr lang="en-US" altLang="ko-KR" sz="11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N8</a:t>
              </a:r>
              <a:endParaRPr lang="ko-KR" altLang="en-US" sz="1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3689051" y="5996376"/>
              <a:ext cx="69442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latinLnBrk="1"/>
              <a:r>
                <a:rPr lang="en-US" altLang="ko-KR" sz="11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Tubulin</a:t>
              </a:r>
              <a:endParaRPr lang="ko-KR" altLang="en-US" sz="1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457722" y="5347941"/>
              <a:ext cx="97456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pY14-Cav1</a:t>
              </a:r>
              <a:endParaRPr lang="en-US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3871826" y="5552852"/>
              <a:ext cx="52290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Cav1</a:t>
              </a:r>
              <a:endParaRPr lang="en-US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73" name="그림 72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880" t="82023" r="58093" b="14226"/>
            <a:stretch/>
          </p:blipFill>
          <p:spPr>
            <a:xfrm>
              <a:off x="4374157" y="6047378"/>
              <a:ext cx="965450" cy="201827"/>
            </a:xfrm>
            <a:prstGeom prst="rect">
              <a:avLst/>
            </a:prstGeom>
          </p:spPr>
        </p:pic>
        <p:pic>
          <p:nvPicPr>
            <p:cNvPr id="74" name="그림 73"/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375" t="5682" r="29206" b="90619"/>
            <a:stretch/>
          </p:blipFill>
          <p:spPr>
            <a:xfrm>
              <a:off x="4377985" y="5361172"/>
              <a:ext cx="961985" cy="198989"/>
            </a:xfrm>
            <a:prstGeom prst="rect">
              <a:avLst/>
            </a:prstGeom>
          </p:spPr>
        </p:pic>
        <p:pic>
          <p:nvPicPr>
            <p:cNvPr id="75" name="그림 74"/>
            <p:cNvPicPr>
              <a:picLocks noChangeAspect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407" t="12239" r="19316" b="84927"/>
            <a:stretch/>
          </p:blipFill>
          <p:spPr>
            <a:xfrm>
              <a:off x="4374157" y="5820277"/>
              <a:ext cx="965450" cy="203214"/>
            </a:xfrm>
            <a:prstGeom prst="rect">
              <a:avLst/>
            </a:prstGeom>
          </p:spPr>
        </p:pic>
        <p:pic>
          <p:nvPicPr>
            <p:cNvPr id="76" name="그림 75"/>
            <p:cNvPicPr>
              <a:picLocks noChangeAspect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168" t="88863" r="13597" b="5749"/>
            <a:stretch/>
          </p:blipFill>
          <p:spPr>
            <a:xfrm>
              <a:off x="4380377" y="5588503"/>
              <a:ext cx="959230" cy="206160"/>
            </a:xfrm>
            <a:prstGeom prst="rect">
              <a:avLst/>
            </a:prstGeom>
          </p:spPr>
        </p:pic>
      </p:grpSp>
      <p:grpSp>
        <p:nvGrpSpPr>
          <p:cNvPr id="77" name="그룹 76"/>
          <p:cNvGrpSpPr/>
          <p:nvPr/>
        </p:nvGrpSpPr>
        <p:grpSpPr>
          <a:xfrm>
            <a:off x="1061400" y="3512223"/>
            <a:ext cx="2151564" cy="2011055"/>
            <a:chOff x="1091380" y="3512223"/>
            <a:chExt cx="2151564" cy="2011055"/>
          </a:xfrm>
        </p:grpSpPr>
        <p:graphicFrame>
          <p:nvGraphicFramePr>
            <p:cNvPr id="78" name="개체 7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74156870"/>
                </p:ext>
              </p:extLst>
            </p:nvPr>
          </p:nvGraphicFramePr>
          <p:xfrm>
            <a:off x="1545454" y="3598661"/>
            <a:ext cx="1697490" cy="14538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4" name="SPW 10.0 Graph" r:id="rId18" imgW="4405320" imgH="3922560" progId="SigmaPlotGraphicObject.9">
                    <p:embed/>
                  </p:oleObj>
                </mc:Choice>
                <mc:Fallback>
                  <p:oleObj name="SPW 10.0 Graph" r:id="rId18" imgW="4405320" imgH="3922560" progId="SigmaPlotGraphicObject.9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9"/>
                        <a:stretch>
                          <a:fillRect/>
                        </a:stretch>
                      </p:blipFill>
                      <p:spPr>
                        <a:xfrm>
                          <a:off x="1545454" y="3598661"/>
                          <a:ext cx="1697490" cy="145386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9" name="TextBox 78"/>
            <p:cNvSpPr txBox="1"/>
            <p:nvPr/>
          </p:nvSpPr>
          <p:spPr>
            <a:xfrm rot="10800000">
              <a:off x="1091380" y="3921258"/>
              <a:ext cx="455108" cy="85493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Migration area</a:t>
              </a:r>
            </a:p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(fold change)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0" name="직선 연결선 79"/>
            <p:cNvCxnSpPr/>
            <p:nvPr/>
          </p:nvCxnSpPr>
          <p:spPr>
            <a:xfrm>
              <a:off x="2483792" y="3784230"/>
              <a:ext cx="40640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>
              <a:off x="2564109" y="3584654"/>
              <a:ext cx="2648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2" name="직선 연결선 81"/>
            <p:cNvCxnSpPr/>
            <p:nvPr/>
          </p:nvCxnSpPr>
          <p:spPr>
            <a:xfrm>
              <a:off x="2074217" y="3727080"/>
              <a:ext cx="37370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82"/>
            <p:cNvSpPr txBox="1"/>
            <p:nvPr/>
          </p:nvSpPr>
          <p:spPr>
            <a:xfrm>
              <a:off x="2077601" y="3512223"/>
              <a:ext cx="331295" cy="2125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n.s</a:t>
              </a:r>
              <a:endParaRPr lang="en-US" sz="11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797431" y="4932509"/>
              <a:ext cx="542672" cy="2121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si</a:t>
              </a:r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-Con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2624007" y="4924784"/>
              <a:ext cx="393479" cy="2121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PP2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2384998" y="4898185"/>
              <a:ext cx="212217" cy="2496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2393545" y="5092391"/>
              <a:ext cx="63511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si-N8</a:t>
              </a:r>
              <a:r>
                <a:rPr lang="en-US" sz="11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#2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8" name="직선 연결선 87"/>
            <p:cNvCxnSpPr/>
            <p:nvPr/>
          </p:nvCxnSpPr>
          <p:spPr>
            <a:xfrm>
              <a:off x="2380186" y="5126725"/>
              <a:ext cx="61029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그룹 88"/>
          <p:cNvGrpSpPr/>
          <p:nvPr/>
        </p:nvGrpSpPr>
        <p:grpSpPr>
          <a:xfrm>
            <a:off x="379085" y="583001"/>
            <a:ext cx="3015066" cy="2862085"/>
            <a:chOff x="409065" y="583001"/>
            <a:chExt cx="3015066" cy="2862085"/>
          </a:xfrm>
        </p:grpSpPr>
        <p:sp>
          <p:nvSpPr>
            <p:cNvPr id="90" name="TextBox 89"/>
            <p:cNvSpPr txBox="1"/>
            <p:nvPr/>
          </p:nvSpPr>
          <p:spPr>
            <a:xfrm>
              <a:off x="542889" y="583001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873751" y="1464009"/>
              <a:ext cx="6792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Con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409065" y="2215574"/>
              <a:ext cx="133745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si-N8</a:t>
              </a:r>
              <a:r>
                <a:rPr lang="en-US" sz="11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#2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428498" y="2880799"/>
              <a:ext cx="131124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si-N8</a:t>
              </a:r>
              <a:r>
                <a:rPr lang="en-US" sz="1100" b="1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#2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+PP2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2564931" y="954419"/>
              <a:ext cx="595205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24 </a:t>
              </a:r>
              <a:r>
                <a:rPr lang="en-US" sz="11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hr</a:t>
              </a:r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545454" y="954419"/>
              <a:ext cx="595205" cy="2518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 </a:t>
              </a:r>
              <a:r>
                <a:rPr lang="en-US" sz="11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hr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6" name="직선 연결선 95"/>
            <p:cNvCxnSpPr/>
            <p:nvPr/>
          </p:nvCxnSpPr>
          <p:spPr>
            <a:xfrm>
              <a:off x="1817395" y="954815"/>
              <a:ext cx="123271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>
              <a:off x="2189200" y="698975"/>
              <a:ext cx="4828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PC3</a:t>
              </a:r>
              <a:endParaRPr lang="ko-KR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98" name="그룹 97"/>
            <p:cNvGrpSpPr/>
            <p:nvPr/>
          </p:nvGrpSpPr>
          <p:grpSpPr>
            <a:xfrm>
              <a:off x="1382361" y="1211446"/>
              <a:ext cx="1000279" cy="722376"/>
              <a:chOff x="1382361" y="1211446"/>
              <a:chExt cx="1000279" cy="722376"/>
            </a:xfrm>
          </p:grpSpPr>
          <p:grpSp>
            <p:nvGrpSpPr>
              <p:cNvPr id="129" name="그룹 128"/>
              <p:cNvGrpSpPr/>
              <p:nvPr/>
            </p:nvGrpSpPr>
            <p:grpSpPr>
              <a:xfrm>
                <a:off x="1385944" y="1211446"/>
                <a:ext cx="996696" cy="722376"/>
                <a:chOff x="1385944" y="1211446"/>
                <a:chExt cx="996696" cy="722376"/>
              </a:xfrm>
            </p:grpSpPr>
            <p:pic>
              <p:nvPicPr>
                <p:cNvPr id="132" name="그림 131"/>
                <p:cNvPicPr preferRelativeResize="0">
                  <a:picLocks/>
                </p:cNvPicPr>
                <p:nvPr/>
              </p:nvPicPr>
              <p:blipFill rotWithShape="1">
                <a:blip r:embed="rId20" cstate="print">
                  <a:grayscl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593" b="10623"/>
                <a:stretch/>
              </p:blipFill>
              <p:spPr>
                <a:xfrm>
                  <a:off x="1385944" y="1211446"/>
                  <a:ext cx="996696" cy="722376"/>
                </a:xfrm>
                <a:prstGeom prst="rect">
                  <a:avLst/>
                </a:prstGeom>
              </p:spPr>
            </p:pic>
            <p:cxnSp>
              <p:nvCxnSpPr>
                <p:cNvPr id="133" name="직선 연결선 132"/>
                <p:cNvCxnSpPr/>
                <p:nvPr/>
              </p:nvCxnSpPr>
              <p:spPr>
                <a:xfrm>
                  <a:off x="2295289" y="1883716"/>
                  <a:ext cx="56333" cy="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0" name="직선 연결선 129"/>
              <p:cNvCxnSpPr/>
              <p:nvPr/>
            </p:nvCxnSpPr>
            <p:spPr>
              <a:xfrm>
                <a:off x="1384119" y="1453155"/>
                <a:ext cx="996696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직선 연결선 130"/>
              <p:cNvCxnSpPr/>
              <p:nvPr/>
            </p:nvCxnSpPr>
            <p:spPr>
              <a:xfrm>
                <a:off x="1382361" y="1711428"/>
                <a:ext cx="996696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" name="그룹 98"/>
            <p:cNvGrpSpPr/>
            <p:nvPr/>
          </p:nvGrpSpPr>
          <p:grpSpPr>
            <a:xfrm>
              <a:off x="2424839" y="1206193"/>
              <a:ext cx="998581" cy="722376"/>
              <a:chOff x="2424839" y="1206193"/>
              <a:chExt cx="998581" cy="722376"/>
            </a:xfrm>
          </p:grpSpPr>
          <p:grpSp>
            <p:nvGrpSpPr>
              <p:cNvPr id="124" name="그룹 123"/>
              <p:cNvGrpSpPr/>
              <p:nvPr/>
            </p:nvGrpSpPr>
            <p:grpSpPr>
              <a:xfrm>
                <a:off x="2426724" y="1206193"/>
                <a:ext cx="996696" cy="722376"/>
                <a:chOff x="2426724" y="1206193"/>
                <a:chExt cx="996696" cy="722376"/>
              </a:xfrm>
            </p:grpSpPr>
            <p:pic>
              <p:nvPicPr>
                <p:cNvPr id="127" name="그림 126"/>
                <p:cNvPicPr preferRelativeResize="0">
                  <a:picLocks/>
                </p:cNvPicPr>
                <p:nvPr/>
              </p:nvPicPr>
              <p:blipFill rotWithShape="1">
                <a:blip r:embed="rId21" cstate="print">
                  <a:grayscl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81" b="10499"/>
                <a:stretch/>
              </p:blipFill>
              <p:spPr>
                <a:xfrm>
                  <a:off x="2426724" y="1206193"/>
                  <a:ext cx="996696" cy="722376"/>
                </a:xfrm>
                <a:prstGeom prst="rect">
                  <a:avLst/>
                </a:prstGeom>
              </p:spPr>
            </p:pic>
            <p:cxnSp>
              <p:nvCxnSpPr>
                <p:cNvPr id="128" name="직선 연결선 127"/>
                <p:cNvCxnSpPr/>
                <p:nvPr/>
              </p:nvCxnSpPr>
              <p:spPr>
                <a:xfrm>
                  <a:off x="3331277" y="1888581"/>
                  <a:ext cx="56333" cy="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5" name="직선 연결선 124"/>
              <p:cNvCxnSpPr/>
              <p:nvPr/>
            </p:nvCxnSpPr>
            <p:spPr>
              <a:xfrm>
                <a:off x="2426597" y="1454774"/>
                <a:ext cx="996696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직선 연결선 125"/>
              <p:cNvCxnSpPr/>
              <p:nvPr/>
            </p:nvCxnSpPr>
            <p:spPr>
              <a:xfrm>
                <a:off x="2424839" y="1713047"/>
                <a:ext cx="996696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" name="그룹 99"/>
            <p:cNvGrpSpPr/>
            <p:nvPr/>
          </p:nvGrpSpPr>
          <p:grpSpPr>
            <a:xfrm>
              <a:off x="1380740" y="1970037"/>
              <a:ext cx="1000049" cy="722376"/>
              <a:chOff x="1380740" y="1970037"/>
              <a:chExt cx="1000049" cy="722376"/>
            </a:xfrm>
          </p:grpSpPr>
          <p:grpSp>
            <p:nvGrpSpPr>
              <p:cNvPr id="119" name="그룹 118"/>
              <p:cNvGrpSpPr/>
              <p:nvPr/>
            </p:nvGrpSpPr>
            <p:grpSpPr>
              <a:xfrm>
                <a:off x="1384093" y="1970037"/>
                <a:ext cx="996696" cy="722376"/>
                <a:chOff x="1384093" y="1970037"/>
                <a:chExt cx="996696" cy="722376"/>
              </a:xfrm>
            </p:grpSpPr>
            <p:pic>
              <p:nvPicPr>
                <p:cNvPr id="122" name="그림 121"/>
                <p:cNvPicPr preferRelativeResize="0">
                  <a:picLocks/>
                </p:cNvPicPr>
                <p:nvPr/>
              </p:nvPicPr>
              <p:blipFill rotWithShape="1">
                <a:blip r:embed="rId22" cstate="print">
                  <a:grayscl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7956" b="10624"/>
                <a:stretch/>
              </p:blipFill>
              <p:spPr>
                <a:xfrm>
                  <a:off x="1384093" y="1970037"/>
                  <a:ext cx="996696" cy="722376"/>
                </a:xfrm>
                <a:prstGeom prst="rect">
                  <a:avLst/>
                </a:prstGeom>
              </p:spPr>
            </p:pic>
            <p:cxnSp>
              <p:nvCxnSpPr>
                <p:cNvPr id="123" name="직선 연결선 122"/>
                <p:cNvCxnSpPr/>
                <p:nvPr/>
              </p:nvCxnSpPr>
              <p:spPr>
                <a:xfrm>
                  <a:off x="2271466" y="2636995"/>
                  <a:ext cx="56333" cy="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0" name="직선 연결선 119"/>
              <p:cNvCxnSpPr/>
              <p:nvPr/>
            </p:nvCxnSpPr>
            <p:spPr>
              <a:xfrm>
                <a:off x="1382498" y="2205424"/>
                <a:ext cx="996696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직선 연결선 120"/>
              <p:cNvCxnSpPr/>
              <p:nvPr/>
            </p:nvCxnSpPr>
            <p:spPr>
              <a:xfrm>
                <a:off x="1380740" y="2449105"/>
                <a:ext cx="996696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1" name="그룹 100"/>
            <p:cNvGrpSpPr/>
            <p:nvPr/>
          </p:nvGrpSpPr>
          <p:grpSpPr>
            <a:xfrm>
              <a:off x="2423222" y="1965030"/>
              <a:ext cx="1000198" cy="722376"/>
              <a:chOff x="2423222" y="1965030"/>
              <a:chExt cx="1000198" cy="722376"/>
            </a:xfrm>
          </p:grpSpPr>
          <p:grpSp>
            <p:nvGrpSpPr>
              <p:cNvPr id="114" name="그룹 113"/>
              <p:cNvGrpSpPr/>
              <p:nvPr/>
            </p:nvGrpSpPr>
            <p:grpSpPr>
              <a:xfrm>
                <a:off x="2426724" y="1965030"/>
                <a:ext cx="996696" cy="722376"/>
                <a:chOff x="2426724" y="1965030"/>
                <a:chExt cx="996696" cy="722376"/>
              </a:xfrm>
            </p:grpSpPr>
            <p:pic>
              <p:nvPicPr>
                <p:cNvPr id="117" name="그림 116"/>
                <p:cNvPicPr preferRelativeResize="0">
                  <a:picLocks/>
                </p:cNvPicPr>
                <p:nvPr/>
              </p:nvPicPr>
              <p:blipFill rotWithShape="1">
                <a:blip r:embed="rId23" cstate="print">
                  <a:grayscl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80" b="10500"/>
                <a:stretch/>
              </p:blipFill>
              <p:spPr>
                <a:xfrm>
                  <a:off x="2426724" y="1965030"/>
                  <a:ext cx="996696" cy="722376"/>
                </a:xfrm>
                <a:prstGeom prst="rect">
                  <a:avLst/>
                </a:prstGeom>
              </p:spPr>
            </p:pic>
            <p:cxnSp>
              <p:nvCxnSpPr>
                <p:cNvPr id="118" name="직선 연결선 117"/>
                <p:cNvCxnSpPr/>
                <p:nvPr/>
              </p:nvCxnSpPr>
              <p:spPr>
                <a:xfrm>
                  <a:off x="3305830" y="2635373"/>
                  <a:ext cx="56333" cy="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5" name="직선 연결선 114"/>
              <p:cNvCxnSpPr/>
              <p:nvPr/>
            </p:nvCxnSpPr>
            <p:spPr>
              <a:xfrm>
                <a:off x="2424980" y="2207046"/>
                <a:ext cx="996696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직선 연결선 115"/>
              <p:cNvCxnSpPr/>
              <p:nvPr/>
            </p:nvCxnSpPr>
            <p:spPr>
              <a:xfrm>
                <a:off x="2423222" y="2450727"/>
                <a:ext cx="996696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2" name="그룹 101"/>
            <p:cNvGrpSpPr/>
            <p:nvPr/>
          </p:nvGrpSpPr>
          <p:grpSpPr>
            <a:xfrm>
              <a:off x="1382360" y="2721748"/>
              <a:ext cx="1002031" cy="722376"/>
              <a:chOff x="1382360" y="2721748"/>
              <a:chExt cx="1002031" cy="722376"/>
            </a:xfrm>
          </p:grpSpPr>
          <p:grpSp>
            <p:nvGrpSpPr>
              <p:cNvPr id="109" name="그룹 108"/>
              <p:cNvGrpSpPr/>
              <p:nvPr/>
            </p:nvGrpSpPr>
            <p:grpSpPr>
              <a:xfrm>
                <a:off x="1387695" y="2721748"/>
                <a:ext cx="996696" cy="722376"/>
                <a:chOff x="1387695" y="2721748"/>
                <a:chExt cx="996696" cy="722376"/>
              </a:xfrm>
            </p:grpSpPr>
            <p:pic>
              <p:nvPicPr>
                <p:cNvPr id="112" name="그림 111"/>
                <p:cNvPicPr preferRelativeResize="0">
                  <a:picLocks/>
                </p:cNvPicPr>
                <p:nvPr/>
              </p:nvPicPr>
              <p:blipFill rotWithShape="1">
                <a:blip r:embed="rId24" cstate="print">
                  <a:grayscl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0762" b="11476"/>
                <a:stretch/>
              </p:blipFill>
              <p:spPr>
                <a:xfrm>
                  <a:off x="1387695" y="2721748"/>
                  <a:ext cx="996696" cy="722376"/>
                </a:xfrm>
                <a:prstGeom prst="rect">
                  <a:avLst/>
                </a:prstGeom>
              </p:spPr>
            </p:pic>
            <p:cxnSp>
              <p:nvCxnSpPr>
                <p:cNvPr id="113" name="직선 연결선 112"/>
                <p:cNvCxnSpPr/>
                <p:nvPr/>
              </p:nvCxnSpPr>
              <p:spPr>
                <a:xfrm>
                  <a:off x="2274704" y="3394125"/>
                  <a:ext cx="56333" cy="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0" name="직선 연결선 109"/>
              <p:cNvCxnSpPr/>
              <p:nvPr/>
            </p:nvCxnSpPr>
            <p:spPr>
              <a:xfrm>
                <a:off x="1384118" y="2946346"/>
                <a:ext cx="996696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직선 연결선 110"/>
              <p:cNvCxnSpPr/>
              <p:nvPr/>
            </p:nvCxnSpPr>
            <p:spPr>
              <a:xfrm>
                <a:off x="1382360" y="3228939"/>
                <a:ext cx="996696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" name="그룹 102"/>
            <p:cNvGrpSpPr/>
            <p:nvPr/>
          </p:nvGrpSpPr>
          <p:grpSpPr>
            <a:xfrm>
              <a:off x="2424836" y="2722710"/>
              <a:ext cx="999295" cy="722376"/>
              <a:chOff x="2424836" y="2722710"/>
              <a:chExt cx="999295" cy="722376"/>
            </a:xfrm>
          </p:grpSpPr>
          <p:grpSp>
            <p:nvGrpSpPr>
              <p:cNvPr id="104" name="그룹 103"/>
              <p:cNvGrpSpPr/>
              <p:nvPr/>
            </p:nvGrpSpPr>
            <p:grpSpPr>
              <a:xfrm>
                <a:off x="2427435" y="2722710"/>
                <a:ext cx="996696" cy="722376"/>
                <a:chOff x="2427435" y="2722710"/>
                <a:chExt cx="996696" cy="722376"/>
              </a:xfrm>
            </p:grpSpPr>
            <p:pic>
              <p:nvPicPr>
                <p:cNvPr id="107" name="그림 106"/>
                <p:cNvPicPr preferRelativeResize="0">
                  <a:picLocks/>
                </p:cNvPicPr>
                <p:nvPr/>
              </p:nvPicPr>
              <p:blipFill rotWithShape="1">
                <a:blip r:embed="rId25" cstate="print">
                  <a:grayscl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0269" b="10745"/>
                <a:stretch/>
              </p:blipFill>
              <p:spPr>
                <a:xfrm>
                  <a:off x="2427435" y="2722710"/>
                  <a:ext cx="996696" cy="722376"/>
                </a:xfrm>
                <a:prstGeom prst="rect">
                  <a:avLst/>
                </a:prstGeom>
              </p:spPr>
            </p:pic>
            <p:cxnSp>
              <p:nvCxnSpPr>
                <p:cNvPr id="108" name="직선 연결선 107"/>
                <p:cNvCxnSpPr/>
                <p:nvPr/>
              </p:nvCxnSpPr>
              <p:spPr>
                <a:xfrm>
                  <a:off x="3305829" y="3389262"/>
                  <a:ext cx="56333" cy="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5" name="직선 연결선 104"/>
              <p:cNvCxnSpPr/>
              <p:nvPr/>
            </p:nvCxnSpPr>
            <p:spPr>
              <a:xfrm>
                <a:off x="2426594" y="2947967"/>
                <a:ext cx="996696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직선 연결선 105"/>
              <p:cNvCxnSpPr/>
              <p:nvPr/>
            </p:nvCxnSpPr>
            <p:spPr>
              <a:xfrm>
                <a:off x="2424836" y="3230560"/>
                <a:ext cx="996696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4" name="TextBox 133"/>
          <p:cNvSpPr txBox="1"/>
          <p:nvPr/>
        </p:nvSpPr>
        <p:spPr>
          <a:xfrm>
            <a:off x="5344673" y="-9730"/>
            <a:ext cx="1515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Additional file 4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5" name="그룹 134"/>
          <p:cNvGrpSpPr/>
          <p:nvPr/>
        </p:nvGrpSpPr>
        <p:grpSpPr>
          <a:xfrm>
            <a:off x="1061341" y="5345694"/>
            <a:ext cx="1873236" cy="910045"/>
            <a:chOff x="1061341" y="5345694"/>
            <a:chExt cx="1873236" cy="910045"/>
          </a:xfrm>
        </p:grpSpPr>
        <p:grpSp>
          <p:nvGrpSpPr>
            <p:cNvPr id="136" name="그룹 135"/>
            <p:cNvGrpSpPr/>
            <p:nvPr/>
          </p:nvGrpSpPr>
          <p:grpSpPr>
            <a:xfrm>
              <a:off x="1976396" y="5358653"/>
              <a:ext cx="958181" cy="887786"/>
              <a:chOff x="1962948" y="5358653"/>
              <a:chExt cx="958181" cy="887786"/>
            </a:xfrm>
          </p:grpSpPr>
          <p:pic>
            <p:nvPicPr>
              <p:cNvPr id="141" name="그림 140"/>
              <p:cNvPicPr>
                <a:picLocks noChangeAspect="1"/>
              </p:cNvPicPr>
              <p:nvPr/>
            </p:nvPicPr>
            <p:blipFill rotWithShape="1"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04" t="95556" r="62368" b="1576"/>
              <a:stretch/>
            </p:blipFill>
            <p:spPr>
              <a:xfrm>
                <a:off x="1966388" y="5587368"/>
                <a:ext cx="954741" cy="208430"/>
              </a:xfrm>
              <a:prstGeom prst="rect">
                <a:avLst/>
              </a:prstGeom>
            </p:spPr>
          </p:pic>
          <p:pic>
            <p:nvPicPr>
              <p:cNvPr id="142" name="그림 141"/>
              <p:cNvPicPr>
                <a:picLocks noChangeAspect="1"/>
              </p:cNvPicPr>
              <p:nvPr/>
            </p:nvPicPr>
            <p:blipFill rotWithShape="1"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477" t="71039" r="64678" b="26828"/>
              <a:stretch/>
            </p:blipFill>
            <p:spPr>
              <a:xfrm>
                <a:off x="1965997" y="6051457"/>
                <a:ext cx="952014" cy="194982"/>
              </a:xfrm>
              <a:prstGeom prst="rect">
                <a:avLst/>
              </a:prstGeom>
            </p:spPr>
          </p:pic>
          <p:pic>
            <p:nvPicPr>
              <p:cNvPr id="143" name="그림 142"/>
              <p:cNvPicPr>
                <a:picLocks noChangeAspect="1"/>
              </p:cNvPicPr>
              <p:nvPr/>
            </p:nvPicPr>
            <p:blipFill rotWithShape="1">
              <a:blip r:embed="rId28" cstate="print">
                <a:extLst>
                  <a:ext uri="{BEBA8EAE-BF5A-486C-A8C5-ECC9F3942E4B}">
                    <a14:imgProps xmlns:a14="http://schemas.microsoft.com/office/drawing/2010/main">
                      <a14:imgLayer r:embed="rId29"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57" t="18696" r="72146" b="79097"/>
              <a:stretch/>
            </p:blipFill>
            <p:spPr>
              <a:xfrm>
                <a:off x="1962948" y="5358653"/>
                <a:ext cx="955085" cy="201706"/>
              </a:xfrm>
              <a:prstGeom prst="rect">
                <a:avLst/>
              </a:prstGeom>
            </p:spPr>
          </p:pic>
          <p:pic>
            <p:nvPicPr>
              <p:cNvPr id="144" name="그림 143"/>
              <p:cNvPicPr>
                <a:picLocks noChangeAspect="1"/>
              </p:cNvPicPr>
              <p:nvPr/>
            </p:nvPicPr>
            <p:blipFill rotWithShape="1"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8690" t="10886" r="29285" b="86349"/>
              <a:stretch/>
            </p:blipFill>
            <p:spPr>
              <a:xfrm>
                <a:off x="1963292" y="5819381"/>
                <a:ext cx="954719" cy="210614"/>
              </a:xfrm>
              <a:prstGeom prst="rect">
                <a:avLst/>
              </a:prstGeom>
            </p:spPr>
          </p:pic>
        </p:grpSp>
        <p:sp>
          <p:nvSpPr>
            <p:cNvPr id="137" name="TextBox 136"/>
            <p:cNvSpPr txBox="1"/>
            <p:nvPr/>
          </p:nvSpPr>
          <p:spPr>
            <a:xfrm>
              <a:off x="1621587" y="5777135"/>
              <a:ext cx="3658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latinLnBrk="1"/>
              <a:r>
                <a:rPr lang="en-US" altLang="ko-KR" sz="11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N8</a:t>
              </a:r>
              <a:endParaRPr lang="ko-KR" altLang="en-US" sz="1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1285947" y="5994129"/>
              <a:ext cx="69442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latinLnBrk="1"/>
              <a:r>
                <a:rPr lang="en-US" altLang="ko-KR" sz="11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Tubulin</a:t>
              </a:r>
              <a:endParaRPr lang="ko-KR" altLang="en-US" sz="1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1061341" y="5345694"/>
              <a:ext cx="97456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pY14-Cav1</a:t>
              </a:r>
              <a:endParaRPr lang="en-US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468719" y="5550605"/>
              <a:ext cx="52290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Cav1</a:t>
              </a:r>
              <a:endParaRPr lang="en-US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145" name="개체 1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6498028"/>
              </p:ext>
            </p:extLst>
          </p:nvPr>
        </p:nvGraphicFramePr>
        <p:xfrm>
          <a:off x="1531053" y="6333378"/>
          <a:ext cx="1539863" cy="14403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SPW 10.0 Graph" r:id="rId31" imgW="4080960" imgH="3922560" progId="SigmaPlotGraphicObject.9">
                  <p:embed/>
                </p:oleObj>
              </mc:Choice>
              <mc:Fallback>
                <p:oleObj name="SPW 10.0 Graph" r:id="rId31" imgW="4080960" imgH="3922560" progId="SigmaPlotGraphicObject.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1531053" y="6333378"/>
                        <a:ext cx="1539863" cy="14403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6" name="TextBox 145"/>
          <p:cNvSpPr txBox="1"/>
          <p:nvPr/>
        </p:nvSpPr>
        <p:spPr>
          <a:xfrm>
            <a:off x="2138467" y="6323720"/>
            <a:ext cx="2695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7" name="직선 연결선 146"/>
          <p:cNvCxnSpPr/>
          <p:nvPr/>
        </p:nvCxnSpPr>
        <p:spPr>
          <a:xfrm>
            <a:off x="2502716" y="6589971"/>
            <a:ext cx="41369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Box 147"/>
          <p:cNvSpPr txBox="1"/>
          <p:nvPr/>
        </p:nvSpPr>
        <p:spPr>
          <a:xfrm>
            <a:off x="2584473" y="6390395"/>
            <a:ext cx="2695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9" name="직선 연결선 148"/>
          <p:cNvCxnSpPr/>
          <p:nvPr/>
        </p:nvCxnSpPr>
        <p:spPr>
          <a:xfrm>
            <a:off x="2085797" y="6532821"/>
            <a:ext cx="38040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 rot="10800000">
            <a:off x="1258039" y="6420823"/>
            <a:ext cx="360290" cy="141161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pY14-Cav1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4891909" y="7801863"/>
            <a:ext cx="63511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si-N8</a:t>
            </a:r>
            <a:r>
              <a:rPr lang="en-US" sz="11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#2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4279186" y="7641981"/>
            <a:ext cx="542672" cy="212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-Con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5105762" y="7634256"/>
            <a:ext cx="393479" cy="212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PP2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4866753" y="7607657"/>
            <a:ext cx="212217" cy="2496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5" name="직선 연결선 154"/>
          <p:cNvCxnSpPr/>
          <p:nvPr/>
        </p:nvCxnSpPr>
        <p:spPr>
          <a:xfrm>
            <a:off x="4871466" y="7836197"/>
            <a:ext cx="61029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Box 155"/>
          <p:cNvSpPr txBox="1"/>
          <p:nvPr/>
        </p:nvSpPr>
        <p:spPr>
          <a:xfrm>
            <a:off x="2414409" y="7824791"/>
            <a:ext cx="63511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si-N8</a:t>
            </a:r>
            <a:r>
              <a:rPr lang="en-US" sz="11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#2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1801686" y="7664909"/>
            <a:ext cx="542672" cy="212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-Con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2628262" y="7657184"/>
            <a:ext cx="393479" cy="212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PP2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2389253" y="7630585"/>
            <a:ext cx="212217" cy="2496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0" name="직선 연결선 159"/>
          <p:cNvCxnSpPr/>
          <p:nvPr/>
        </p:nvCxnSpPr>
        <p:spPr>
          <a:xfrm>
            <a:off x="2393966" y="7859125"/>
            <a:ext cx="61029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TextBox 160"/>
          <p:cNvSpPr txBox="1"/>
          <p:nvPr/>
        </p:nvSpPr>
        <p:spPr>
          <a:xfrm>
            <a:off x="3547991" y="56734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257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69</Words>
  <Application>Microsoft Office PowerPoint</Application>
  <PresentationFormat>화면 슬라이드 쇼(4:3)</PresentationFormat>
  <Paragraphs>51</Paragraphs>
  <Slides>1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맑은 고딕</vt:lpstr>
      <vt:lpstr>Arial</vt:lpstr>
      <vt:lpstr>Calibri</vt:lpstr>
      <vt:lpstr>Calibri Light</vt:lpstr>
      <vt:lpstr>Office 테마</vt:lpstr>
      <vt:lpstr>SPW 10.0 Graph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sung yeon park</dc:creator>
  <cp:lastModifiedBy>sung yeon park</cp:lastModifiedBy>
  <cp:revision>1</cp:revision>
  <dcterms:created xsi:type="dcterms:W3CDTF">2017-09-07T08:29:29Z</dcterms:created>
  <dcterms:modified xsi:type="dcterms:W3CDTF">2017-09-07T08:49:21Z</dcterms:modified>
</cp:coreProperties>
</file>