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137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4660"/>
  </p:normalViewPr>
  <p:slideViewPr>
    <p:cSldViewPr snapToGrid="0">
      <p:cViewPr varScale="1">
        <p:scale>
          <a:sx n="83" d="100"/>
          <a:sy n="83" d="100"/>
        </p:scale>
        <p:origin x="427" y="72"/>
      </p:cViewPr>
      <p:guideLst>
        <p:guide pos="313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556A5-82BF-45E5-8713-C3D04741277B}" type="datetimeFigureOut">
              <a:rPr lang="en-GB" smtClean="0"/>
              <a:t>17/11/2017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390F4-78D1-48D3-9F15-868C7042CA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357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1A9B2-D3BB-41D5-9139-066099FF6553}" type="datetimeFigureOut">
              <a:rPr lang="en-AU" smtClean="0"/>
              <a:t>17/11/2017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C266-1C69-4F06-803E-7B58AC52F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5862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1A9B2-D3BB-41D5-9139-066099FF6553}" type="datetimeFigureOut">
              <a:rPr lang="en-AU" smtClean="0"/>
              <a:t>17/11/2017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C266-1C69-4F06-803E-7B58AC52F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2237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1A9B2-D3BB-41D5-9139-066099FF6553}" type="datetimeFigureOut">
              <a:rPr lang="en-AU" smtClean="0"/>
              <a:t>17/11/2017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C266-1C69-4F06-803E-7B58AC52F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95948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1A9B2-D3BB-41D5-9139-066099FF6553}" type="datetimeFigureOut">
              <a:rPr lang="en-AU" smtClean="0"/>
              <a:t>17/11/2017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C266-1C69-4F06-803E-7B58AC52F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23113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1A9B2-D3BB-41D5-9139-066099FF6553}" type="datetimeFigureOut">
              <a:rPr lang="en-AU" smtClean="0"/>
              <a:t>17/11/2017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C266-1C69-4F06-803E-7B58AC52F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2537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1A9B2-D3BB-41D5-9139-066099FF6553}" type="datetimeFigureOut">
              <a:rPr lang="en-AU" smtClean="0"/>
              <a:t>17/11/2017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C266-1C69-4F06-803E-7B58AC52F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88602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1A9B2-D3BB-41D5-9139-066099FF6553}" type="datetimeFigureOut">
              <a:rPr lang="en-AU" smtClean="0"/>
              <a:t>17/11/2017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C266-1C69-4F06-803E-7B58AC52F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8121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1A9B2-D3BB-41D5-9139-066099FF6553}" type="datetimeFigureOut">
              <a:rPr lang="en-AU" smtClean="0"/>
              <a:t>17/11/2017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C266-1C69-4F06-803E-7B58AC52F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7484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1A9B2-D3BB-41D5-9139-066099FF6553}" type="datetimeFigureOut">
              <a:rPr lang="en-AU" smtClean="0"/>
              <a:t>17/11/2017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C266-1C69-4F06-803E-7B58AC52F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50403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1A9B2-D3BB-41D5-9139-066099FF6553}" type="datetimeFigureOut">
              <a:rPr lang="en-AU" smtClean="0"/>
              <a:t>17/11/2017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C266-1C69-4F06-803E-7B58AC52F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05903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1A9B2-D3BB-41D5-9139-066099FF6553}" type="datetimeFigureOut">
              <a:rPr lang="en-AU" smtClean="0"/>
              <a:t>17/11/2017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9C266-1C69-4F06-803E-7B58AC52F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4644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1A9B2-D3BB-41D5-9139-066099FF6553}" type="datetimeFigureOut">
              <a:rPr lang="en-AU" smtClean="0"/>
              <a:t>17/11/2017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9C266-1C69-4F06-803E-7B58AC52F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9212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0" name="TextBox 195"/>
          <p:cNvSpPr txBox="1">
            <a:spLocks noChangeArrowheads="1"/>
          </p:cNvSpPr>
          <p:nvPr/>
        </p:nvSpPr>
        <p:spPr bwMode="auto">
          <a:xfrm>
            <a:off x="1364750" y="91277"/>
            <a:ext cx="3369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/>
              <a:t>a</a:t>
            </a:r>
          </a:p>
        </p:txBody>
      </p:sp>
      <p:sp>
        <p:nvSpPr>
          <p:cNvPr id="13322" name="TextBox 198"/>
          <p:cNvSpPr txBox="1">
            <a:spLocks noChangeArrowheads="1"/>
          </p:cNvSpPr>
          <p:nvPr/>
        </p:nvSpPr>
        <p:spPr bwMode="auto">
          <a:xfrm>
            <a:off x="1282203" y="2411831"/>
            <a:ext cx="3497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/>
              <a:t>b</a:t>
            </a:r>
          </a:p>
        </p:txBody>
      </p:sp>
      <p:sp>
        <p:nvSpPr>
          <p:cNvPr id="13315" name="Rectangle 140"/>
          <p:cNvSpPr>
            <a:spLocks noChangeArrowheads="1"/>
          </p:cNvSpPr>
          <p:nvPr/>
        </p:nvSpPr>
        <p:spPr bwMode="auto">
          <a:xfrm>
            <a:off x="266357" y="6290818"/>
            <a:ext cx="21662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Supplementary Figure 1</a:t>
            </a:r>
          </a:p>
        </p:txBody>
      </p:sp>
      <p:grpSp>
        <p:nvGrpSpPr>
          <p:cNvPr id="86" name="Group 85"/>
          <p:cNvGrpSpPr/>
          <p:nvPr/>
        </p:nvGrpSpPr>
        <p:grpSpPr>
          <a:xfrm>
            <a:off x="1564035" y="500112"/>
            <a:ext cx="1295868" cy="1989334"/>
            <a:chOff x="-55207" y="1480457"/>
            <a:chExt cx="1295868" cy="1989334"/>
          </a:xfrm>
        </p:grpSpPr>
        <p:sp>
          <p:nvSpPr>
            <p:cNvPr id="90" name="Rectangle 89"/>
            <p:cNvSpPr/>
            <p:nvPr/>
          </p:nvSpPr>
          <p:spPr>
            <a:xfrm>
              <a:off x="531607" y="1480457"/>
              <a:ext cx="133517" cy="168250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-55207" y="3162014"/>
              <a:ext cx="12958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Chromosome 9</a:t>
              </a:r>
            </a:p>
          </p:txBody>
        </p:sp>
        <p:sp>
          <p:nvSpPr>
            <p:cNvPr id="92" name="Oval 91"/>
            <p:cNvSpPr/>
            <p:nvPr/>
          </p:nvSpPr>
          <p:spPr>
            <a:xfrm>
              <a:off x="444018" y="1552812"/>
              <a:ext cx="308695" cy="270436"/>
            </a:xfrm>
            <a:prstGeom prst="ellipse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</p:grpSp>
      <p:sp>
        <p:nvSpPr>
          <p:cNvPr id="124" name="TextBox 198"/>
          <p:cNvSpPr txBox="1">
            <a:spLocks noChangeArrowheads="1"/>
          </p:cNvSpPr>
          <p:nvPr/>
        </p:nvSpPr>
        <p:spPr bwMode="auto">
          <a:xfrm>
            <a:off x="7403024" y="2255250"/>
            <a:ext cx="3129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/>
              <a:t>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00866" y="172589"/>
            <a:ext cx="90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i="1" dirty="0"/>
              <a:t>SUB1</a:t>
            </a:r>
            <a:r>
              <a:rPr lang="en-AU" sz="1400" b="1" dirty="0"/>
              <a:t> QTL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958769" y="656711"/>
            <a:ext cx="5105502" cy="1500104"/>
            <a:chOff x="3831262" y="657850"/>
            <a:chExt cx="5105502" cy="1500104"/>
          </a:xfrm>
        </p:grpSpPr>
        <p:grpSp>
          <p:nvGrpSpPr>
            <p:cNvPr id="10" name="Group 9"/>
            <p:cNvGrpSpPr/>
            <p:nvPr/>
          </p:nvGrpSpPr>
          <p:grpSpPr>
            <a:xfrm>
              <a:off x="7105750" y="657850"/>
              <a:ext cx="1831014" cy="506558"/>
              <a:chOff x="7165655" y="599975"/>
              <a:chExt cx="1831014" cy="506558"/>
            </a:xfrm>
          </p:grpSpPr>
          <p:sp>
            <p:nvSpPr>
              <p:cNvPr id="97" name="TextBox 96"/>
              <p:cNvSpPr txBox="1"/>
              <p:nvPr/>
            </p:nvSpPr>
            <p:spPr>
              <a:xfrm>
                <a:off x="7165655" y="599975"/>
                <a:ext cx="78213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AU" sz="1400" dirty="0"/>
                  <a:t>Tolerant</a:t>
                </a: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7165655" y="798756"/>
                <a:ext cx="18310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400" dirty="0"/>
                  <a:t>e.g., FR13A, IR64-Sub1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7105750" y="1671303"/>
              <a:ext cx="1447384" cy="486651"/>
              <a:chOff x="7036300" y="1694453"/>
              <a:chExt cx="1447384" cy="486651"/>
            </a:xfrm>
          </p:grpSpPr>
          <p:sp>
            <p:nvSpPr>
              <p:cNvPr id="98" name="TextBox 97"/>
              <p:cNvSpPr txBox="1"/>
              <p:nvPr/>
            </p:nvSpPr>
            <p:spPr>
              <a:xfrm>
                <a:off x="7036300" y="1694453"/>
                <a:ext cx="906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AU" sz="1400" dirty="0"/>
                  <a:t>Intolerant</a:t>
                </a: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7036300" y="1873327"/>
                <a:ext cx="14473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400" dirty="0"/>
                  <a:t>e.g., </a:t>
                </a:r>
                <a:r>
                  <a:rPr lang="en-AU" sz="1400" dirty="0" err="1"/>
                  <a:t>Nipponbare</a:t>
                </a:r>
                <a:endParaRPr lang="en-AU" sz="1400" dirty="0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831262" y="751185"/>
              <a:ext cx="3288625" cy="325914"/>
              <a:chOff x="8377241" y="1489625"/>
              <a:chExt cx="3288625" cy="325914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8377241" y="1494768"/>
                <a:ext cx="875561" cy="320771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SUB1C  </a:t>
                </a: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9468602" y="1489625"/>
                <a:ext cx="875561" cy="320771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SUB1B</a:t>
                </a: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10561090" y="1489625"/>
                <a:ext cx="1104776" cy="320771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SUB1A-1</a:t>
                </a:r>
              </a:p>
            </p:txBody>
          </p:sp>
          <p:cxnSp>
            <p:nvCxnSpPr>
              <p:cNvPr id="5" name="Straight Connector 4"/>
              <p:cNvCxnSpPr/>
              <p:nvPr/>
            </p:nvCxnSpPr>
            <p:spPr>
              <a:xfrm flipV="1">
                <a:off x="9252802" y="1640174"/>
                <a:ext cx="215800" cy="5143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V="1">
                <a:off x="10344163" y="1640174"/>
                <a:ext cx="215800" cy="5143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/>
            <p:cNvGrpSpPr/>
            <p:nvPr/>
          </p:nvGrpSpPr>
          <p:grpSpPr>
            <a:xfrm>
              <a:off x="3831262" y="1271486"/>
              <a:ext cx="3288625" cy="325914"/>
              <a:chOff x="8377241" y="1489625"/>
              <a:chExt cx="3288625" cy="325914"/>
            </a:xfrm>
          </p:grpSpPr>
          <p:sp>
            <p:nvSpPr>
              <p:cNvPr id="74" name="Rectangle 73"/>
              <p:cNvSpPr/>
              <p:nvPr/>
            </p:nvSpPr>
            <p:spPr>
              <a:xfrm>
                <a:off x="8377241" y="1494768"/>
                <a:ext cx="875561" cy="320771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SUB1C  </a:t>
                </a: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9468602" y="1489625"/>
                <a:ext cx="875561" cy="320771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SUB1B</a:t>
                </a: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10561090" y="1489625"/>
                <a:ext cx="1104776" cy="320771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SUB1A-2</a:t>
                </a:r>
              </a:p>
            </p:txBody>
          </p:sp>
          <p:cxnSp>
            <p:nvCxnSpPr>
              <p:cNvPr id="77" name="Straight Connector 76"/>
              <p:cNvCxnSpPr/>
              <p:nvPr/>
            </p:nvCxnSpPr>
            <p:spPr>
              <a:xfrm flipV="1">
                <a:off x="9252802" y="1640174"/>
                <a:ext cx="215800" cy="5143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flipV="1">
                <a:off x="10344163" y="1640174"/>
                <a:ext cx="215800" cy="5143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Group 78"/>
            <p:cNvGrpSpPr/>
            <p:nvPr/>
          </p:nvGrpSpPr>
          <p:grpSpPr>
            <a:xfrm>
              <a:off x="3831262" y="1780212"/>
              <a:ext cx="1966922" cy="325914"/>
              <a:chOff x="8377241" y="1489625"/>
              <a:chExt cx="1966922" cy="325914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8377241" y="1494768"/>
                <a:ext cx="875561" cy="320771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SUB1C  </a:t>
                </a:r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9468602" y="1489625"/>
                <a:ext cx="875561" cy="320771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SUB1B</a:t>
                </a:r>
              </a:p>
            </p:txBody>
          </p:sp>
          <p:cxnSp>
            <p:nvCxnSpPr>
              <p:cNvPr id="83" name="Straight Connector 82"/>
              <p:cNvCxnSpPr>
                <a:stCxn id="80" idx="3"/>
                <a:endCxn id="81" idx="1"/>
              </p:cNvCxnSpPr>
              <p:nvPr/>
            </p:nvCxnSpPr>
            <p:spPr>
              <a:xfrm flipV="1">
                <a:off x="9252802" y="1650011"/>
                <a:ext cx="215800" cy="5143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7105750" y="1176628"/>
              <a:ext cx="1760610" cy="486292"/>
              <a:chOff x="7117443" y="1188203"/>
              <a:chExt cx="1760610" cy="486292"/>
            </a:xfrm>
          </p:grpSpPr>
          <p:sp>
            <p:nvSpPr>
              <p:cNvPr id="88" name="TextBox 87"/>
              <p:cNvSpPr txBox="1"/>
              <p:nvPr/>
            </p:nvSpPr>
            <p:spPr>
              <a:xfrm>
                <a:off x="7117443" y="1188203"/>
                <a:ext cx="17606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AU" sz="1400" dirty="0"/>
                  <a:t>Intermediate tolerant</a:t>
                </a: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7117443" y="1366718"/>
                <a:ext cx="86145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AU" sz="1400" dirty="0"/>
                  <a:t>e.g., IR64</a:t>
                </a:r>
              </a:p>
            </p:txBody>
          </p:sp>
        </p:grpSp>
      </p:grpSp>
      <p:cxnSp>
        <p:nvCxnSpPr>
          <p:cNvPr id="108" name="Straight Connector 107"/>
          <p:cNvCxnSpPr/>
          <p:nvPr/>
        </p:nvCxnSpPr>
        <p:spPr>
          <a:xfrm>
            <a:off x="2344625" y="890428"/>
            <a:ext cx="483408" cy="1127913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2428851" y="627366"/>
            <a:ext cx="378188" cy="99734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638" y="2696970"/>
            <a:ext cx="5180084" cy="3033528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6558852" y="1883404"/>
            <a:ext cx="3039934" cy="4299168"/>
            <a:chOff x="6558852" y="1883404"/>
            <a:chExt cx="3039934" cy="4299168"/>
          </a:xfrm>
        </p:grpSpPr>
        <p:grpSp>
          <p:nvGrpSpPr>
            <p:cNvPr id="33" name="Group 32"/>
            <p:cNvGrpSpPr/>
            <p:nvPr/>
          </p:nvGrpSpPr>
          <p:grpSpPr>
            <a:xfrm>
              <a:off x="6558852" y="1883404"/>
              <a:ext cx="3039934" cy="4299168"/>
              <a:chOff x="5008945" y="2755722"/>
              <a:chExt cx="3039934" cy="4299168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flipH="1">
                <a:off x="6472188" y="3589020"/>
                <a:ext cx="573" cy="2994048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Arc 21"/>
              <p:cNvSpPr/>
              <p:nvPr/>
            </p:nvSpPr>
            <p:spPr>
              <a:xfrm>
                <a:off x="5008945" y="3640455"/>
                <a:ext cx="1463816" cy="1760220"/>
              </a:xfrm>
              <a:prstGeom prst="arc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33" name="Arc 132"/>
              <p:cNvSpPr/>
              <p:nvPr/>
            </p:nvSpPr>
            <p:spPr>
              <a:xfrm flipH="1">
                <a:off x="6472188" y="4628498"/>
                <a:ext cx="1576691" cy="1760220"/>
              </a:xfrm>
              <a:prstGeom prst="arc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 flipH="1" flipV="1">
                <a:off x="6339137" y="2755722"/>
                <a:ext cx="133624" cy="913252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Arc 24"/>
              <p:cNvSpPr/>
              <p:nvPr/>
            </p:nvSpPr>
            <p:spPr>
              <a:xfrm rot="17205662">
                <a:off x="6015344" y="3527412"/>
                <a:ext cx="1124379" cy="243840"/>
              </a:xfrm>
              <a:prstGeom prst="arc">
                <a:avLst/>
              </a:prstGeom>
              <a:ln w="127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37" name="Arc 136"/>
              <p:cNvSpPr/>
              <p:nvPr/>
            </p:nvSpPr>
            <p:spPr>
              <a:xfrm rot="18002261">
                <a:off x="6011398" y="3547054"/>
                <a:ext cx="1124379" cy="243840"/>
              </a:xfrm>
              <a:prstGeom prst="arc">
                <a:avLst/>
              </a:prstGeom>
              <a:ln w="127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39" name="Arc 138"/>
              <p:cNvSpPr/>
              <p:nvPr/>
            </p:nvSpPr>
            <p:spPr>
              <a:xfrm rot="16826080">
                <a:off x="6017819" y="3531822"/>
                <a:ext cx="1124379" cy="243840"/>
              </a:xfrm>
              <a:prstGeom prst="arc">
                <a:avLst/>
              </a:prstGeom>
              <a:ln w="127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40" name="Arc 139"/>
              <p:cNvSpPr/>
              <p:nvPr/>
            </p:nvSpPr>
            <p:spPr>
              <a:xfrm rot="15792736">
                <a:off x="6026390" y="3540718"/>
                <a:ext cx="1124379" cy="243840"/>
              </a:xfrm>
              <a:prstGeom prst="arc">
                <a:avLst/>
              </a:prstGeom>
              <a:ln w="127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546680" y="5168213"/>
                <a:ext cx="83619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200" dirty="0"/>
                  <a:t>    node</a:t>
                </a:r>
                <a:br>
                  <a:rPr lang="en-AU" sz="1200" dirty="0"/>
                </a:br>
                <a:r>
                  <a:rPr lang="en-AU" sz="1200" dirty="0"/>
                  <a:t>(leaf base)</a:t>
                </a:r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5604779" y="5616809"/>
                <a:ext cx="79714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200" dirty="0"/>
                  <a:t>internode</a:t>
                </a:r>
              </a:p>
            </p:txBody>
          </p:sp>
          <p:sp>
            <p:nvSpPr>
              <p:cNvPr id="145" name="Right Arrow 144"/>
              <p:cNvSpPr/>
              <p:nvPr/>
            </p:nvSpPr>
            <p:spPr>
              <a:xfrm>
                <a:off x="6330344" y="5430479"/>
                <a:ext cx="86435" cy="121709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47" name="Arc 146"/>
              <p:cNvSpPr/>
              <p:nvPr/>
            </p:nvSpPr>
            <p:spPr>
              <a:xfrm>
                <a:off x="5306518" y="5845410"/>
                <a:ext cx="1165670" cy="1209480"/>
              </a:xfrm>
              <a:prstGeom prst="arc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52" name="Right Arrow 151"/>
              <p:cNvSpPr/>
              <p:nvPr/>
            </p:nvSpPr>
            <p:spPr>
              <a:xfrm>
                <a:off x="6335983" y="5717880"/>
                <a:ext cx="86435" cy="121709"/>
              </a:xfrm>
              <a:prstGeom prst="rightArrow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  <p:cxnSp>
          <p:nvCxnSpPr>
            <p:cNvPr id="35" name="Straight Connector 34"/>
            <p:cNvCxnSpPr/>
            <p:nvPr/>
          </p:nvCxnSpPr>
          <p:spPr>
            <a:xfrm>
              <a:off x="7622156" y="5710750"/>
              <a:ext cx="1107558" cy="0"/>
            </a:xfrm>
            <a:prstGeom prst="line">
              <a:avLst/>
            </a:prstGeom>
            <a:ln w="571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8104443" y="4116315"/>
              <a:ext cx="949299" cy="897256"/>
              <a:chOff x="8104443" y="4116315"/>
              <a:chExt cx="949299" cy="897256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8104443" y="4116315"/>
                <a:ext cx="94929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200" dirty="0"/>
                  <a:t>IR64-</a:t>
                </a:r>
                <a:br>
                  <a:rPr lang="en-AU" sz="1200" dirty="0"/>
                </a:br>
                <a:r>
                  <a:rPr lang="en-AU" sz="1200" dirty="0"/>
                  <a:t>Sub1    IR64</a:t>
                </a:r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8111413" y="4555830"/>
                <a:ext cx="919036" cy="457741"/>
                <a:chOff x="8111413" y="4555830"/>
                <a:chExt cx="919036" cy="457741"/>
              </a:xfrm>
            </p:grpSpPr>
            <p:grpSp>
              <p:nvGrpSpPr>
                <p:cNvPr id="42" name="Group 41"/>
                <p:cNvGrpSpPr/>
                <p:nvPr/>
              </p:nvGrpSpPr>
              <p:grpSpPr>
                <a:xfrm>
                  <a:off x="8247352" y="4652631"/>
                  <a:ext cx="646873" cy="279662"/>
                  <a:chOff x="8201852" y="3924300"/>
                  <a:chExt cx="646873" cy="279662"/>
                </a:xfrm>
              </p:grpSpPr>
              <p:cxnSp>
                <p:nvCxnSpPr>
                  <p:cNvPr id="40" name="Straight Connector 39"/>
                  <p:cNvCxnSpPr/>
                  <p:nvPr/>
                </p:nvCxnSpPr>
                <p:spPr>
                  <a:xfrm>
                    <a:off x="8201852" y="3924300"/>
                    <a:ext cx="256348" cy="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7" name="Straight Connector 186"/>
                  <p:cNvCxnSpPr/>
                  <p:nvPr/>
                </p:nvCxnSpPr>
                <p:spPr>
                  <a:xfrm>
                    <a:off x="8201852" y="4203962"/>
                    <a:ext cx="256348" cy="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8" name="Straight Connector 187"/>
                  <p:cNvCxnSpPr/>
                  <p:nvPr/>
                </p:nvCxnSpPr>
                <p:spPr>
                  <a:xfrm>
                    <a:off x="8592377" y="3924300"/>
                    <a:ext cx="256348" cy="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Straight Connector 190"/>
                  <p:cNvCxnSpPr/>
                  <p:nvPr/>
                </p:nvCxnSpPr>
                <p:spPr>
                  <a:xfrm>
                    <a:off x="8592377" y="4203962"/>
                    <a:ext cx="256348" cy="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6" name="Rectangle 125"/>
                <p:cNvSpPr/>
                <p:nvPr/>
              </p:nvSpPr>
              <p:spPr>
                <a:xfrm>
                  <a:off x="8111413" y="4831458"/>
                  <a:ext cx="919036" cy="182113"/>
                </a:xfrm>
                <a:prstGeom prst="rect">
                  <a:avLst/>
                </a:prstGeom>
                <a:noFill/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127" name="Rectangle 126"/>
                <p:cNvSpPr/>
                <p:nvPr/>
              </p:nvSpPr>
              <p:spPr>
                <a:xfrm>
                  <a:off x="8111413" y="4555830"/>
                  <a:ext cx="919036" cy="182113"/>
                </a:xfrm>
                <a:prstGeom prst="rect">
                  <a:avLst/>
                </a:prstGeom>
                <a:noFill/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</p:grpSp>
        </p:grpSp>
      </p:grpSp>
      <p:grpSp>
        <p:nvGrpSpPr>
          <p:cNvPr id="14" name="Group 13"/>
          <p:cNvGrpSpPr/>
          <p:nvPr/>
        </p:nvGrpSpPr>
        <p:grpSpPr>
          <a:xfrm>
            <a:off x="5805686" y="2642664"/>
            <a:ext cx="1038916" cy="1173562"/>
            <a:chOff x="5805686" y="2642664"/>
            <a:chExt cx="1038916" cy="1173562"/>
          </a:xfrm>
        </p:grpSpPr>
        <p:pic>
          <p:nvPicPr>
            <p:cNvPr id="66" name="Picture 24" descr="RIMG0017"/>
            <p:cNvPicPr>
              <a:picLocks noChangeAspect="1" noChangeArrowheads="1"/>
            </p:cNvPicPr>
            <p:nvPr/>
          </p:nvPicPr>
          <p:blipFill>
            <a:blip r:embed="rId3" cstate="print">
              <a:lum bright="12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483"/>
            <a:stretch>
              <a:fillRect/>
            </a:stretch>
          </p:blipFill>
          <p:spPr bwMode="auto">
            <a:xfrm>
              <a:off x="5805686" y="2707178"/>
              <a:ext cx="1032376" cy="108894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5905499" y="3539227"/>
              <a:ext cx="9391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susceptible 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025568" y="2642664"/>
              <a:ext cx="6961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tolerant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3283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10484</TotalTime>
  <Words>45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Niharika Sharma</dc:creator>
  <cp:lastModifiedBy>Sigrid Heuer</cp:lastModifiedBy>
  <cp:revision>168</cp:revision>
  <cp:lastPrinted>2017-04-18T11:09:06Z</cp:lastPrinted>
  <dcterms:created xsi:type="dcterms:W3CDTF">2016-12-14T05:12:26Z</dcterms:created>
  <dcterms:modified xsi:type="dcterms:W3CDTF">2017-11-17T08:53:53Z</dcterms:modified>
</cp:coreProperties>
</file>