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notesMasterIdLst>
    <p:notesMasterId r:id="rId3"/>
  </p:notes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3"/>
    <p:restoredTop sz="94649"/>
  </p:normalViewPr>
  <p:slideViewPr>
    <p:cSldViewPr snapToGrid="0" snapToObjects="1">
      <p:cViewPr>
        <p:scale>
          <a:sx n="172" d="100"/>
          <a:sy n="172" d="100"/>
        </p:scale>
        <p:origin x="2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EF98E-A217-F144-8354-4AD6540F88F9}" type="datetimeFigureOut">
              <a:rPr lang="en-US" smtClean="0"/>
              <a:t>8/31/17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DB127-B18B-5C4A-876A-F36E9BF67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42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0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35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396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56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80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0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26" y="3197429"/>
            <a:ext cx="8164754" cy="1166308"/>
          </a:xfrm>
        </p:spPr>
        <p:txBody>
          <a:bodyPr/>
          <a:lstStyle>
            <a:lvl1pPr>
              <a:defRPr sz="1100" baseline="0"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27" y="142295"/>
            <a:ext cx="2643295" cy="535329"/>
          </a:xfrm>
        </p:spPr>
        <p:txBody>
          <a:bodyPr anchor="b"/>
          <a:lstStyle>
            <a:lvl1pPr marL="0" indent="0">
              <a:buNone/>
              <a:defRPr sz="1100" b="1" baseline="0">
                <a:latin typeface="Arial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27" y="735750"/>
            <a:ext cx="2643295" cy="2394027"/>
          </a:xfrm>
        </p:spPr>
        <p:txBody>
          <a:bodyPr>
            <a:norm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46399" y="142295"/>
            <a:ext cx="2656313" cy="535329"/>
          </a:xfrm>
        </p:spPr>
        <p:txBody>
          <a:bodyPr anchor="b"/>
          <a:lstStyle>
            <a:lvl1pPr marL="0" indent="0">
              <a:buNone/>
              <a:defRPr sz="1100" b="1" baseline="0">
                <a:latin typeface="Arial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46399" y="735750"/>
            <a:ext cx="2656313" cy="2394027"/>
          </a:xfrm>
        </p:spPr>
        <p:txBody>
          <a:bodyPr>
            <a:norm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009789" y="151821"/>
            <a:ext cx="2656313" cy="535329"/>
          </a:xfrm>
        </p:spPr>
        <p:txBody>
          <a:bodyPr anchor="b"/>
          <a:lstStyle>
            <a:lvl1pPr marL="0" indent="0">
              <a:buNone/>
              <a:defRPr sz="1100" b="1" baseline="0">
                <a:latin typeface="Arial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1"/>
          </p:nvPr>
        </p:nvSpPr>
        <p:spPr>
          <a:xfrm>
            <a:off x="6009789" y="745276"/>
            <a:ext cx="2656313" cy="2394027"/>
          </a:xfrm>
        </p:spPr>
        <p:txBody>
          <a:bodyPr>
            <a:norm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846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2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104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7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5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BFE2A-8495-BF44-81DD-AF7644E6A768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E6849-923F-804B-A1E5-2902B8E41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8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S1 Fig. </a:t>
            </a:r>
            <a:r>
              <a:rPr lang="en-US" dirty="0" smtClean="0"/>
              <a:t>Overlap of DE </a:t>
            </a:r>
            <a:r>
              <a:rPr lang="en-US" dirty="0" err="1" smtClean="0"/>
              <a:t>probesets</a:t>
            </a:r>
            <a:r>
              <a:rPr lang="en-US" dirty="0" smtClean="0"/>
              <a:t> within each brain region as a function of time.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/>
          <a:p>
            <a:r>
              <a:rPr lang="en-US" dirty="0" smtClean="0"/>
              <a:t>A. AMY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19" y="735013"/>
            <a:ext cx="2395537" cy="239553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/>
          <a:p>
            <a:r>
              <a:rPr lang="en-US" dirty="0" smtClean="0"/>
              <a:t>B. NAC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613" y="735013"/>
            <a:ext cx="2395537" cy="2395537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 anchor="b"/>
          <a:lstStyle/>
          <a:p>
            <a:r>
              <a:rPr lang="en-US" dirty="0" smtClean="0"/>
              <a:t>C. PFC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450" y="744538"/>
            <a:ext cx="2395537" cy="2395537"/>
          </a:xfrm>
        </p:spPr>
      </p:pic>
    </p:spTree>
    <p:extLst>
      <p:ext uri="{BB962C8B-B14F-4D97-AF65-F5344CB8AC3E}">
        <p14:creationId xmlns:p14="http://schemas.microsoft.com/office/powerpoint/2010/main" val="711920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26</Words>
  <Application>Microsoft Macintosh PowerPoint</Application>
  <PresentationFormat>Letter Paper (8.5x11 in)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S1 Fig. Overlap of DE probesets within each brain region as a function of time.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Kahanek</dc:creator>
  <cp:lastModifiedBy>Elizabeth Kahanek</cp:lastModifiedBy>
  <cp:revision>14</cp:revision>
  <dcterms:created xsi:type="dcterms:W3CDTF">2016-06-13T18:04:05Z</dcterms:created>
  <dcterms:modified xsi:type="dcterms:W3CDTF">2017-08-31T20:35:31Z</dcterms:modified>
</cp:coreProperties>
</file>