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36" autoAdjust="0"/>
  </p:normalViewPr>
  <p:slideViewPr>
    <p:cSldViewPr>
      <p:cViewPr>
        <p:scale>
          <a:sx n="100" d="100"/>
          <a:sy n="100" d="100"/>
        </p:scale>
        <p:origin x="-2892" y="-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AFF549EC-2D11-46A6-B0A7-ED0A85A81DE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6125"/>
            <a:ext cx="25749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5D710603-2D3E-4786-9A44-2160958960B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10603-2D3E-4786-9A44-2160958960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3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6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3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1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7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7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9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6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6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6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02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3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3AE5-465D-46A8-B432-C10BE695986F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584F4-AB60-4D4F-92D0-70FD816B36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859347"/>
              </p:ext>
            </p:extLst>
          </p:nvPr>
        </p:nvGraphicFramePr>
        <p:xfrm>
          <a:off x="351231" y="1231816"/>
          <a:ext cx="6367971" cy="1742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6455"/>
                <a:gridCol w="610870"/>
                <a:gridCol w="735330"/>
                <a:gridCol w="663131"/>
                <a:gridCol w="1132205"/>
                <a:gridCol w="1109980"/>
              </a:tblGrid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Predictors</a:t>
                      </a:r>
                      <a:endPara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Prediction</a:t>
                      </a:r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[ININF/total]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Accuracy</a:t>
                      </a:r>
                      <a:r>
                        <a:rPr lang="de-DE" sz="12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McFadden</a:t>
                      </a:r>
                      <a:r>
                        <a:rPr lang="de-DE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</a:t>
                      </a:r>
                      <a:r>
                        <a:rPr lang="de-DE" sz="12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fertile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nININF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ININF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PCR/</a:t>
                      </a:r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Cultivation</a:t>
                      </a:r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Serology</a:t>
                      </a:r>
                      <a:endParaRPr lang="de-DE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8/89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1/20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13/18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PCR/</a:t>
                      </a:r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Cultivation</a:t>
                      </a:r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Serology</a:t>
                      </a:r>
                      <a:r>
                        <a:rPr lang="de-DE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</a:p>
                    <a:p>
                      <a:r>
                        <a:rPr lang="de-DE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Microbiome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7/89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0/20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17/18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89.8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Rechteck 4"/>
          <p:cNvSpPr/>
          <p:nvPr/>
        </p:nvSpPr>
        <p:spPr>
          <a:xfrm>
            <a:off x="249119" y="344488"/>
            <a:ext cx="6420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Table 3: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Prediction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infectious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infertility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binary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logististic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positive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predictions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combinations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predictors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fertile,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nININF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ININF. Total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McFadden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r>
              <a:rPr lang="de-DE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displayed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504734"/>
      </p:ext>
    </p:extLst>
  </p:cSld>
  <p:clrMapOvr>
    <a:masterClrMapping/>
  </p:clrMapOvr>
</p:sld>
</file>

<file path=ppt/theme/theme1.xml><?xml version="1.0" encoding="utf-8"?>
<a:theme xmlns:a="http://schemas.openxmlformats.org/drawingml/2006/main" name="Graspeuntner et al_suppl. figures_S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Graspeuntner et al_suppl. figures_SG</Template>
  <TotalTime>0</TotalTime>
  <Words>75</Words>
  <Application>Microsoft Office PowerPoint</Application>
  <PresentationFormat>A4-Papier (210x297 mm)</PresentationFormat>
  <Paragraphs>23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Graspeuntner et al_suppl. figures_SG</vt:lpstr>
      <vt:lpstr>PowerPoint-Präsentation</vt:lpstr>
    </vt:vector>
  </TitlesOfParts>
  <Company>ITSG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MiBi, AGRupp</dc:creator>
  <cp:lastModifiedBy>MiBi, AGRupp</cp:lastModifiedBy>
  <cp:revision>7</cp:revision>
  <cp:lastPrinted>2016-02-13T11:55:58Z</cp:lastPrinted>
  <dcterms:created xsi:type="dcterms:W3CDTF">2016-07-21T14:01:48Z</dcterms:created>
  <dcterms:modified xsi:type="dcterms:W3CDTF">2017-08-11T12:10:55Z</dcterms:modified>
</cp:coreProperties>
</file>