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3" d="100"/>
          <a:sy n="73" d="100"/>
        </p:scale>
        <p:origin x="-90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D3E54-E181-BC46-9003-1CAB5E6E433F}" type="datetimeFigureOut">
              <a:rPr lang="en-US" smtClean="0"/>
              <a:t>19/05/2017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F56E4-AACF-884D-9807-11CA6E1EB9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62873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D3E54-E181-BC46-9003-1CAB5E6E433F}" type="datetimeFigureOut">
              <a:rPr lang="en-US" smtClean="0"/>
              <a:t>19/05/2017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F56E4-AACF-884D-9807-11CA6E1EB9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14666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D3E54-E181-BC46-9003-1CAB5E6E433F}" type="datetimeFigureOut">
              <a:rPr lang="en-US" smtClean="0"/>
              <a:t>19/05/2017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F56E4-AACF-884D-9807-11CA6E1EB9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30477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D3E54-E181-BC46-9003-1CAB5E6E433F}" type="datetimeFigureOut">
              <a:rPr lang="en-US" smtClean="0"/>
              <a:t>19/05/2017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F56E4-AACF-884D-9807-11CA6E1EB9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7460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D3E54-E181-BC46-9003-1CAB5E6E433F}" type="datetimeFigureOut">
              <a:rPr lang="en-US" smtClean="0"/>
              <a:t>19/05/2017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F56E4-AACF-884D-9807-11CA6E1EB9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4811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D3E54-E181-BC46-9003-1CAB5E6E433F}" type="datetimeFigureOut">
              <a:rPr lang="en-US" smtClean="0"/>
              <a:t>19/05/2017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F56E4-AACF-884D-9807-11CA6E1EB9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72236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D3E54-E181-BC46-9003-1CAB5E6E433F}" type="datetimeFigureOut">
              <a:rPr lang="en-US" smtClean="0"/>
              <a:t>19/05/2017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F56E4-AACF-884D-9807-11CA6E1EB9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80021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D3E54-E181-BC46-9003-1CAB5E6E433F}" type="datetimeFigureOut">
              <a:rPr lang="en-US" smtClean="0"/>
              <a:t>19/05/2017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F56E4-AACF-884D-9807-11CA6E1EB9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61721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D3E54-E181-BC46-9003-1CAB5E6E433F}" type="datetimeFigureOut">
              <a:rPr lang="en-US" smtClean="0"/>
              <a:t>19/05/2017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F56E4-AACF-884D-9807-11CA6E1EB9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3290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D3E54-E181-BC46-9003-1CAB5E6E433F}" type="datetimeFigureOut">
              <a:rPr lang="en-US" smtClean="0"/>
              <a:t>19/05/2017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F56E4-AACF-884D-9807-11CA6E1EB9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85799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D3E54-E181-BC46-9003-1CAB5E6E433F}" type="datetimeFigureOut">
              <a:rPr lang="en-US" smtClean="0"/>
              <a:t>19/05/2017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F56E4-AACF-884D-9807-11CA6E1EB9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81804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5D3E54-E181-BC46-9003-1CAB5E6E433F}" type="datetimeFigureOut">
              <a:rPr lang="en-US" smtClean="0"/>
              <a:t>19/05/2017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2F56E4-AACF-884D-9807-11CA6E1EB9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5977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654" y="1099758"/>
            <a:ext cx="8038511" cy="46623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736356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The University of Melbourne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Site License</dc:creator>
  <cp:lastModifiedBy>Site License</cp:lastModifiedBy>
  <cp:revision>2</cp:revision>
  <dcterms:created xsi:type="dcterms:W3CDTF">2017-05-01T14:37:26Z</dcterms:created>
  <dcterms:modified xsi:type="dcterms:W3CDTF">2017-05-19T13:06:15Z</dcterms:modified>
</cp:coreProperties>
</file>