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3"/>
  </p:notesMasterIdLst>
  <p:sldIdLst>
    <p:sldId id="269" r:id="rId3"/>
    <p:sldId id="273" r:id="rId4"/>
    <p:sldId id="257" r:id="rId5"/>
    <p:sldId id="285" r:id="rId6"/>
    <p:sldId id="283" r:id="rId7"/>
    <p:sldId id="287" r:id="rId8"/>
    <p:sldId id="265" r:id="rId9"/>
    <p:sldId id="281" r:id="rId10"/>
    <p:sldId id="282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6433" autoAdjust="0"/>
  </p:normalViewPr>
  <p:slideViewPr>
    <p:cSldViewPr snapToGrid="0" showGuides="1">
      <p:cViewPr varScale="1">
        <p:scale>
          <a:sx n="38" d="100"/>
          <a:sy n="38" d="100"/>
        </p:scale>
        <p:origin x="2130" y="54"/>
      </p:cViewPr>
      <p:guideLst>
        <p:guide orient="horz" pos="2112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99FC72-C2E0-4875-8F4C-032AB70BB377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DF2EE-7B9C-4D7E-BF80-057CB5D93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73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83D4664-36A1-4CE0-8CE8-D92C6E0DAB58}" type="slidenum">
              <a:rPr lang="en-US" altLang="en-US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970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F1BA4-D39F-4305-B0F8-DFAE4BBEDA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35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F1BA4-D39F-4305-B0F8-DFAE4BBEDA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61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DF2EE-7B9C-4D7E-BF80-057CB5D938B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36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6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67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756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372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311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04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2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90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18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02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513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430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257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955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29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64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0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6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6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5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839E8-40FD-4D88-86B1-0F659A65058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EE624-C40F-4FD8-88A5-E2423026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8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05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S1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444" y="786161"/>
            <a:ext cx="5468586" cy="513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476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S8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45" y="0"/>
            <a:ext cx="60771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3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5423" y="-518493"/>
            <a:ext cx="8313803" cy="7006606"/>
            <a:chOff x="375423" y="-518493"/>
            <a:chExt cx="8313803" cy="7006606"/>
          </a:xfrm>
        </p:grpSpPr>
        <p:pic>
          <p:nvPicPr>
            <p:cNvPr id="717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423" y="252761"/>
              <a:ext cx="8313803" cy="6235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25"/>
            <p:cNvSpPr txBox="1">
              <a:spLocks noChangeArrowheads="1"/>
            </p:cNvSpPr>
            <p:nvPr/>
          </p:nvSpPr>
          <p:spPr bwMode="auto">
            <a:xfrm rot="-5400000">
              <a:off x="707474" y="92688"/>
              <a:ext cx="1322388" cy="100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650" b="1" dirty="0">
                  <a:latin typeface="Arial" panose="020B0604020202020204" pitchFamily="34" charset="0"/>
                </a:rPr>
                <a:t>  BT474/AZ-P</a:t>
              </a:r>
            </a:p>
          </p:txBody>
        </p:sp>
        <p:sp>
          <p:nvSpPr>
            <p:cNvPr id="10" name="TextBox 25"/>
            <p:cNvSpPr txBox="1">
              <a:spLocks noChangeArrowheads="1"/>
            </p:cNvSpPr>
            <p:nvPr/>
          </p:nvSpPr>
          <p:spPr bwMode="auto">
            <a:xfrm rot="-5400000">
              <a:off x="912670" y="144281"/>
              <a:ext cx="1219200" cy="100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650" b="1" dirty="0">
                  <a:latin typeface="Arial" panose="020B0604020202020204" pitchFamily="34" charset="0"/>
                </a:rPr>
                <a:t>  BT474/AZ-LR</a:t>
              </a:r>
            </a:p>
          </p:txBody>
        </p:sp>
        <p:sp>
          <p:nvSpPr>
            <p:cNvPr id="11" name="TextBox 25"/>
            <p:cNvSpPr txBox="1">
              <a:spLocks noChangeArrowheads="1"/>
            </p:cNvSpPr>
            <p:nvPr/>
          </p:nvSpPr>
          <p:spPr bwMode="auto">
            <a:xfrm rot="-5400000">
              <a:off x="1004819" y="92687"/>
              <a:ext cx="1322388" cy="100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650" b="1" dirty="0">
                  <a:latin typeface="Arial" panose="020B0604020202020204" pitchFamily="34" charset="0"/>
                </a:rPr>
                <a:t>  BT474/ATCC-LTR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9169" y="142700"/>
            <a:ext cx="467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</a:t>
            </a:r>
            <a:r>
              <a:rPr lang="en-US" sz="1600" b="1" dirty="0" smtClean="0"/>
              <a:t>.</a:t>
            </a:r>
            <a:endParaRPr lang="en-US" sz="1600" b="1" dirty="0"/>
          </a:p>
        </p:txBody>
      </p:sp>
      <p:sp>
        <p:nvSpPr>
          <p:cNvPr id="8" name="Rectangle 7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S1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52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upp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10"/>
          <a:stretch>
            <a:fillRect/>
          </a:stretch>
        </p:blipFill>
        <p:spPr bwMode="auto">
          <a:xfrm>
            <a:off x="843633" y="341523"/>
            <a:ext cx="4350938" cy="42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S1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7" name="Object 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4"/>
          <a:stretch>
            <a:fillRect/>
          </a:stretch>
        </p:blipFill>
        <p:spPr bwMode="auto">
          <a:xfrm>
            <a:off x="843633" y="4725823"/>
            <a:ext cx="5145932" cy="204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43633" y="459113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H.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88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2"/>
          <p:cNvSpPr>
            <a:spLocks noChangeArrowheads="1"/>
          </p:cNvSpPr>
          <p:nvPr/>
        </p:nvSpPr>
        <p:spPr bwMode="auto">
          <a:xfrm>
            <a:off x="817123" y="1303505"/>
            <a:ext cx="967514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S2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59222" y="63371"/>
            <a:ext cx="4889985" cy="6642190"/>
            <a:chOff x="1959222" y="63371"/>
            <a:chExt cx="4889985" cy="66421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t="7003"/>
            <a:stretch/>
          </p:blipFill>
          <p:spPr>
            <a:xfrm>
              <a:off x="1959222" y="96714"/>
              <a:ext cx="4889985" cy="226556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959222" y="63371"/>
              <a:ext cx="46726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/>
                <a:t>A.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55142" y="63371"/>
              <a:ext cx="33159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/>
                <a:t>B.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59222" y="2416673"/>
              <a:ext cx="46726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/>
                <a:t>C</a:t>
              </a:r>
              <a:r>
                <a:rPr lang="en-US" sz="1400" b="1" dirty="0" smtClean="0"/>
                <a:t>.</a:t>
              </a:r>
              <a:endParaRPr lang="en-US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55142" y="2416673"/>
              <a:ext cx="33159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/>
                <a:t>D</a:t>
              </a:r>
              <a:r>
                <a:rPr lang="en-US" sz="1400" b="1" dirty="0" smtClean="0"/>
                <a:t>.</a:t>
              </a:r>
              <a:endParaRPr lang="en-US" sz="1400" b="1" dirty="0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8904" y="2407881"/>
              <a:ext cx="4329247" cy="42976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308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S3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522" y="181663"/>
            <a:ext cx="5426765" cy="664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848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26450" y="387501"/>
            <a:ext cx="467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00165" y="387501"/>
            <a:ext cx="331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082" y="695278"/>
            <a:ext cx="3237524" cy="31677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S4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354" y="944216"/>
            <a:ext cx="2888845" cy="33045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0239" y="3471866"/>
            <a:ext cx="1364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Ctrl siRNA</a:t>
            </a:r>
          </a:p>
          <a:p>
            <a:r>
              <a:rPr lang="en-US" sz="1200" b="1" dirty="0" smtClean="0"/>
              <a:t>Si-L755S seq</a:t>
            </a:r>
            <a:r>
              <a:rPr lang="en-US" sz="12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817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999" y="406443"/>
            <a:ext cx="6131876" cy="563069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S5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24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727" y="1579715"/>
            <a:ext cx="5135345" cy="26518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S6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490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up fig s4 0825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2355850"/>
            <a:ext cx="39370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634125" y="6447118"/>
            <a:ext cx="55098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0" marR="0" indent="45720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S7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126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2617</TotalTime>
  <Words>80</Words>
  <Application>Microsoft Office PowerPoint</Application>
  <PresentationFormat>On-screen Show (4:3)</PresentationFormat>
  <Paragraphs>27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MS PGothic</vt:lpstr>
      <vt:lpstr>Arial</vt:lpstr>
      <vt:lpstr>Calibri</vt:lpstr>
      <vt:lpstr>Calibri Light</vt:lpstr>
      <vt:lpstr>Times New Roman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Baylor College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Angelis, Carmine</dc:creator>
  <cp:lastModifiedBy>Veeraraghavan, Jamunarani</cp:lastModifiedBy>
  <cp:revision>52</cp:revision>
  <dcterms:created xsi:type="dcterms:W3CDTF">2017-01-13T15:59:59Z</dcterms:created>
  <dcterms:modified xsi:type="dcterms:W3CDTF">2017-04-10T17:18:10Z</dcterms:modified>
</cp:coreProperties>
</file>