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74"/>
  </p:normalViewPr>
  <p:slideViewPr>
    <p:cSldViewPr snapToGrid="0" snapToObjects="1">
      <p:cViewPr varScale="1">
        <p:scale>
          <a:sx n="102" d="100"/>
          <a:sy n="102" d="100"/>
        </p:scale>
        <p:origin x="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7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6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4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709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2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86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53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7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55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18C2B-3D3D-FA4E-ACDB-3881DE739600}" type="datetimeFigureOut">
              <a:rPr lang="en-US" smtClean="0"/>
              <a:t>8/5/17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485BA-2DC0-3C4D-857B-E43788C86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0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57" y="475989"/>
            <a:ext cx="10484284" cy="608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08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Wyatt, Robert J</dc:creator>
  <cp:lastModifiedBy>Wyatt, Robert J</cp:lastModifiedBy>
  <cp:revision>1</cp:revision>
  <dcterms:created xsi:type="dcterms:W3CDTF">2017-08-06T01:06:14Z</dcterms:created>
  <dcterms:modified xsi:type="dcterms:W3CDTF">2017-08-06T01:07:23Z</dcterms:modified>
</cp:coreProperties>
</file>