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5" r:id="rId2"/>
  </p:sldIdLst>
  <p:sldSz cx="6858000" cy="9906000" type="A4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>
      <p:cViewPr>
        <p:scale>
          <a:sx n="57" d="100"/>
          <a:sy n="57" d="100"/>
        </p:scale>
        <p:origin x="2630" y="14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30F-4057-9719-BAFA3FF7CF0A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D30F-4057-9719-BAFA3FF7CF0A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30F-4057-9719-BAFA3FF7CF0A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D30F-4057-9719-BAFA3FF7CF0A}"/>
              </c:ext>
            </c:extLst>
          </c:dPt>
          <c:errBars>
            <c:errBarType val="plus"/>
            <c:errValType val="cust"/>
            <c:noEndCap val="0"/>
            <c:plus>
              <c:numRef>
                <c:f>Sheet1!$AJ$3:$AJ$6</c:f>
                <c:numCache>
                  <c:formatCode>General</c:formatCode>
                  <c:ptCount val="4"/>
                  <c:pt idx="0">
                    <c:v>7.7974066145165448</c:v>
                  </c:pt>
                  <c:pt idx="1">
                    <c:v>23.778021675034164</c:v>
                  </c:pt>
                  <c:pt idx="2">
                    <c:v>4.8923673886639758</c:v>
                  </c:pt>
                  <c:pt idx="3">
                    <c:v>15.154153966221282</c:v>
                  </c:pt>
                </c:numCache>
              </c:numRef>
            </c:plus>
            <c:minus>
              <c:numRef>
                <c:f>Sheet1!$AJ$3:$AJ$6</c:f>
                <c:numCache>
                  <c:formatCode>General</c:formatCode>
                  <c:ptCount val="4"/>
                  <c:pt idx="0">
                    <c:v>7.7974066145165448</c:v>
                  </c:pt>
                  <c:pt idx="1">
                    <c:v>23.778021675034164</c:v>
                  </c:pt>
                  <c:pt idx="2">
                    <c:v>4.8923673886639758</c:v>
                  </c:pt>
                  <c:pt idx="3">
                    <c:v>15.154153966221282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Sheet1!$AH$3:$AH$6</c:f>
              <c:numCache>
                <c:formatCode>General</c:formatCode>
                <c:ptCount val="4"/>
                <c:pt idx="0">
                  <c:v>24.795068756725666</c:v>
                </c:pt>
                <c:pt idx="1">
                  <c:v>100</c:v>
                </c:pt>
                <c:pt idx="2">
                  <c:v>15.522683000807222</c:v>
                </c:pt>
                <c:pt idx="3">
                  <c:v>49.322111363483693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0F-4057-9719-BAFA3FF7CF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7"/>
        <c:axId val="490003624"/>
        <c:axId val="489996408"/>
      </c:barChart>
      <c:catAx>
        <c:axId val="490003624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9996408"/>
        <c:crosses val="autoZero"/>
        <c:auto val="1"/>
        <c:lblAlgn val="ctr"/>
        <c:lblOffset val="100"/>
        <c:noMultiLvlLbl val="0"/>
      </c:catAx>
      <c:valAx>
        <c:axId val="48999640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0003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319BF0-5552-48B7-AF43-33E1193AB7CA}" type="datetimeFigureOut">
              <a:rPr kumimoji="1" lang="ja-JP" altLang="en-US" smtClean="0"/>
              <a:pPr/>
              <a:t>2017/12/25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114550" y="746125"/>
            <a:ext cx="25781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19824E-F26B-4031-80D0-C3247E9BC8A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DF4A2-E107-4F73-A161-6BD97D5E234B}" type="datetimeFigureOut">
              <a:rPr lang="ja-JP" altLang="en-US"/>
              <a:pPr>
                <a:defRPr/>
              </a:pPr>
              <a:t>2017/12/25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85CDF-3608-4544-B6D3-D00287C07F6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508E0-4886-457B-9CD1-05D17D8E056D}" type="datetimeFigureOut">
              <a:rPr lang="ja-JP" altLang="en-US"/>
              <a:pPr>
                <a:defRPr/>
              </a:pPr>
              <a:t>2017/12/25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21AE41-838F-4ACE-BEDA-2A8A25ECC27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E2C25A-41ED-4D69-A086-29B695AB19BA}" type="datetimeFigureOut">
              <a:rPr lang="ja-JP" altLang="en-US"/>
              <a:pPr>
                <a:defRPr/>
              </a:pPr>
              <a:t>2017/12/25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3E8FF-E690-4C77-A5AF-69EBC1D4A3C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DF29-2CE6-4117-A95F-D876451CB73C}" type="datetimeFigureOut">
              <a:rPr lang="ja-JP" altLang="en-US"/>
              <a:pPr>
                <a:defRPr/>
              </a:pPr>
              <a:t>2017/12/25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0A3F0-0CFC-4756-9841-BF6E02A8492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3021A-FD8A-4F4F-B6D8-7B14B853B367}" type="datetimeFigureOut">
              <a:rPr lang="ja-JP" altLang="en-US"/>
              <a:pPr>
                <a:defRPr/>
              </a:pPr>
              <a:t>2017/12/25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B4664-3AF6-460B-BBBD-78E3154569E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51F61-4B11-488B-9008-8086F5E2DB67}" type="datetimeFigureOut">
              <a:rPr lang="ja-JP" altLang="en-US"/>
              <a:pPr>
                <a:defRPr/>
              </a:pPr>
              <a:t>2017/12/25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95DEAE-B4B7-40B7-A6C8-4F60850ACDC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D95B9-37E7-4F9C-BDB1-909ECE315A77}" type="datetimeFigureOut">
              <a:rPr lang="ja-JP" altLang="en-US"/>
              <a:pPr>
                <a:defRPr/>
              </a:pPr>
              <a:t>2017/12/25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8C682-1F8C-4283-80F3-FEFE478CB15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02ABC-D2EF-4C7D-8E38-6FA8D9AEF023}" type="datetimeFigureOut">
              <a:rPr lang="ja-JP" altLang="en-US"/>
              <a:pPr>
                <a:defRPr/>
              </a:pPr>
              <a:t>2017/12/25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3F9DA-BC0E-44C9-BF41-65085A2B3A8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24221-09E7-440C-9389-D5CF79A7945D}" type="datetimeFigureOut">
              <a:rPr lang="ja-JP" altLang="en-US"/>
              <a:pPr>
                <a:defRPr/>
              </a:pPr>
              <a:t>2017/12/25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D4617-0EF3-48C0-9FED-16916EEADC1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D1E29-E673-4A57-8D5D-819D4035C619}" type="datetimeFigureOut">
              <a:rPr lang="ja-JP" altLang="en-US"/>
              <a:pPr>
                <a:defRPr/>
              </a:pPr>
              <a:t>2017/12/25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7DD9A-7338-4C34-A40A-4C26E9F1665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465504-01A1-41B1-A4A6-7EF66721E5D3}" type="datetimeFigureOut">
              <a:rPr lang="ja-JP" altLang="en-US"/>
              <a:pPr>
                <a:defRPr/>
              </a:pPr>
              <a:t>2017/12/25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C8C3A-DC80-4809-A194-A767A624995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9182100"/>
            <a:ext cx="16002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7D3687F-29B5-437B-86CB-9077F9756D80}" type="datetimeFigureOut">
              <a:rPr lang="ja-JP" altLang="en-US"/>
              <a:pPr>
                <a:defRPr/>
              </a:pPr>
              <a:t>2017/12/25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9182100"/>
            <a:ext cx="21717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9182100"/>
            <a:ext cx="16002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4F12624-508F-4F68-A797-DFD7B5B3540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グラフ 11">
            <a:extLst>
              <a:ext uri="{FF2B5EF4-FFF2-40B4-BE49-F238E27FC236}">
                <a16:creationId xmlns:a16="http://schemas.microsoft.com/office/drawing/2014/main" id="{98E8F167-BEFA-4487-9A14-F7209A87D6A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3658915"/>
              </p:ext>
            </p:extLst>
          </p:nvPr>
        </p:nvGraphicFramePr>
        <p:xfrm>
          <a:off x="476672" y="1064800"/>
          <a:ext cx="1800000" cy="20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テキスト ボックス 3">
            <a:extLst>
              <a:ext uri="{FF2B5EF4-FFF2-40B4-BE49-F238E27FC236}">
                <a16:creationId xmlns:a16="http://schemas.microsoft.com/office/drawing/2014/main" id="{E599CDFA-8B48-4EA4-B0E2-86A231B99D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9536113"/>
            <a:ext cx="32400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 dirty="0" err="1">
                <a:cs typeface="Arial" charset="0"/>
              </a:rPr>
              <a:t>Sup.fig</a:t>
            </a:r>
            <a:r>
              <a:rPr lang="en-US" altLang="ja-JP" b="1" dirty="0">
                <a:cs typeface="Arial" charset="0"/>
              </a:rPr>
              <a:t>. 1</a:t>
            </a:r>
            <a:endParaRPr lang="ja-JP" altLang="en-US" b="1" dirty="0">
              <a:cs typeface="Arial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434BB702-7ED3-41C4-B36E-6921842DA079}"/>
              </a:ext>
            </a:extLst>
          </p:cNvPr>
          <p:cNvSpPr/>
          <p:nvPr/>
        </p:nvSpPr>
        <p:spPr>
          <a:xfrm>
            <a:off x="836712" y="2936776"/>
            <a:ext cx="1296144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1">
            <a:extLst>
              <a:ext uri="{FF2B5EF4-FFF2-40B4-BE49-F238E27FC236}">
                <a16:creationId xmlns:a16="http://schemas.microsoft.com/office/drawing/2014/main" id="{CE59A5A4-7601-4197-95AD-4ED8DA482E62}"/>
              </a:ext>
            </a:extLst>
          </p:cNvPr>
          <p:cNvSpPr txBox="1"/>
          <p:nvPr/>
        </p:nvSpPr>
        <p:spPr>
          <a:xfrm>
            <a:off x="764760" y="2888408"/>
            <a:ext cx="504000" cy="408408"/>
          </a:xfrm>
          <a:prstGeom prst="rect">
            <a:avLst/>
          </a:prstGeom>
        </p:spPr>
        <p:txBody>
          <a:bodyPr wrap="square" bIns="72000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700" dirty="0">
                <a:latin typeface="Arial" pitchFamily="34" charset="0"/>
                <a:cs typeface="Arial" pitchFamily="34" charset="0"/>
              </a:rPr>
              <a:t>LPS</a:t>
            </a:r>
          </a:p>
          <a:p>
            <a:pPr algn="ctr"/>
            <a:r>
              <a:rPr lang="en-US" altLang="ja-JP" sz="700" dirty="0">
                <a:latin typeface="Arial" pitchFamily="34" charset="0"/>
                <a:cs typeface="Arial" pitchFamily="34" charset="0"/>
              </a:rPr>
              <a:t>(-)</a:t>
            </a:r>
            <a:endParaRPr lang="ja-JP" altLang="en-US" sz="7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テキスト ボックス 1">
            <a:extLst>
              <a:ext uri="{FF2B5EF4-FFF2-40B4-BE49-F238E27FC236}">
                <a16:creationId xmlns:a16="http://schemas.microsoft.com/office/drawing/2014/main" id="{5807D9AA-FB56-4DC2-99D2-C937891D2EB7}"/>
              </a:ext>
            </a:extLst>
          </p:cNvPr>
          <p:cNvSpPr txBox="1"/>
          <p:nvPr/>
        </p:nvSpPr>
        <p:spPr>
          <a:xfrm>
            <a:off x="1440000" y="2880000"/>
            <a:ext cx="416067" cy="24798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ja-JP" sz="700" b="0" dirty="0">
                <a:latin typeface="Arial" pitchFamily="34" charset="0"/>
                <a:cs typeface="Arial" pitchFamily="34" charset="0"/>
              </a:rPr>
              <a:t>ODA</a:t>
            </a:r>
            <a:endParaRPr lang="ja-JP" altLang="en-US" sz="7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テキスト ボックス 1">
            <a:extLst>
              <a:ext uri="{FF2B5EF4-FFF2-40B4-BE49-F238E27FC236}">
                <a16:creationId xmlns:a16="http://schemas.microsoft.com/office/drawing/2014/main" id="{0B78DAB5-5FAA-436D-BE80-981F70C0C77D}"/>
              </a:ext>
            </a:extLst>
          </p:cNvPr>
          <p:cNvSpPr txBox="1"/>
          <p:nvPr/>
        </p:nvSpPr>
        <p:spPr>
          <a:xfrm>
            <a:off x="1764000" y="2880000"/>
            <a:ext cx="416067" cy="24798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ja-JP" sz="700" dirty="0" err="1">
                <a:latin typeface="Arial" pitchFamily="34" charset="0"/>
                <a:cs typeface="Arial" pitchFamily="34" charset="0"/>
              </a:rPr>
              <a:t>Daph</a:t>
            </a:r>
            <a:endParaRPr lang="ja-JP" altLang="en-US" sz="700" b="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9E32B523-9120-4FBD-A3AC-988C72929E6A}"/>
              </a:ext>
            </a:extLst>
          </p:cNvPr>
          <p:cNvCxnSpPr/>
          <p:nvPr/>
        </p:nvCxnSpPr>
        <p:spPr>
          <a:xfrm>
            <a:off x="1268760" y="3080792"/>
            <a:ext cx="82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1">
            <a:extLst>
              <a:ext uri="{FF2B5EF4-FFF2-40B4-BE49-F238E27FC236}">
                <a16:creationId xmlns:a16="http://schemas.microsoft.com/office/drawing/2014/main" id="{679F5E44-8D16-4A39-BCCE-02D4DB9830F2}"/>
              </a:ext>
            </a:extLst>
          </p:cNvPr>
          <p:cNvSpPr txBox="1"/>
          <p:nvPr/>
        </p:nvSpPr>
        <p:spPr>
          <a:xfrm>
            <a:off x="1340768" y="3060000"/>
            <a:ext cx="648072" cy="24798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700" dirty="0">
                <a:latin typeface="Arial" pitchFamily="34" charset="0"/>
                <a:cs typeface="Arial" pitchFamily="34" charset="0"/>
              </a:rPr>
              <a:t>LPS (+)</a:t>
            </a:r>
            <a:endParaRPr lang="ja-JP" altLang="en-US" sz="7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29FC325-26E6-4335-A445-E660192B9E92}"/>
              </a:ext>
            </a:extLst>
          </p:cNvPr>
          <p:cNvSpPr txBox="1"/>
          <p:nvPr/>
        </p:nvSpPr>
        <p:spPr>
          <a:xfrm rot="16200000">
            <a:off x="-587480" y="1800616"/>
            <a:ext cx="18722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i="1" dirty="0"/>
              <a:t>Nos2</a:t>
            </a:r>
            <a:r>
              <a:rPr lang="en-US" altLang="ja-JP" sz="1000" dirty="0"/>
              <a:t> mRNA expression</a:t>
            </a:r>
          </a:p>
          <a:p>
            <a:pPr algn="ctr"/>
            <a:r>
              <a:rPr lang="en-US" altLang="ja-JP" sz="1000" dirty="0"/>
              <a:t> [% of LPS(+)]</a:t>
            </a:r>
            <a:endParaRPr kumimoji="1" lang="ja-JP" altLang="en-US" sz="1000" dirty="0"/>
          </a:p>
        </p:txBody>
      </p:sp>
      <p:sp>
        <p:nvSpPr>
          <p:cNvPr id="13" name="テキスト ボックス 1">
            <a:extLst>
              <a:ext uri="{FF2B5EF4-FFF2-40B4-BE49-F238E27FC236}">
                <a16:creationId xmlns:a16="http://schemas.microsoft.com/office/drawing/2014/main" id="{E9C31589-6CE7-4576-BEDC-2E189E265E00}"/>
              </a:ext>
            </a:extLst>
          </p:cNvPr>
          <p:cNvSpPr txBox="1"/>
          <p:nvPr/>
        </p:nvSpPr>
        <p:spPr>
          <a:xfrm>
            <a:off x="1396800" y="2412000"/>
            <a:ext cx="504056" cy="297908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200" dirty="0">
                <a:latin typeface="Arial" pitchFamily="34" charset="0"/>
                <a:cs typeface="Arial" pitchFamily="34" charset="0"/>
              </a:rPr>
              <a:t>*</a:t>
            </a:r>
            <a:endParaRPr lang="ja-JP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テキスト ボックス 1">
            <a:extLst>
              <a:ext uri="{FF2B5EF4-FFF2-40B4-BE49-F238E27FC236}">
                <a16:creationId xmlns:a16="http://schemas.microsoft.com/office/drawing/2014/main" id="{56FDFC45-7186-457B-B565-B919E35F6285}"/>
              </a:ext>
            </a:extLst>
          </p:cNvPr>
          <p:cNvSpPr txBox="1"/>
          <p:nvPr/>
        </p:nvSpPr>
        <p:spPr>
          <a:xfrm>
            <a:off x="748800" y="2268000"/>
            <a:ext cx="504056" cy="297908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200" dirty="0">
                <a:latin typeface="Arial" pitchFamily="34" charset="0"/>
                <a:cs typeface="Arial" pitchFamily="34" charset="0"/>
              </a:rPr>
              <a:t>*</a:t>
            </a:r>
            <a:endParaRPr lang="ja-JP" altLang="en-US" sz="1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30057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600" b="1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6985</TotalTime>
  <Words>21</Words>
  <Application>Microsoft Office PowerPoint</Application>
  <PresentationFormat>A4 210 x 297 mm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高橋　春弥</dc:creator>
  <cp:lastModifiedBy>Shinsuke Mohri</cp:lastModifiedBy>
  <cp:revision>242</cp:revision>
  <cp:lastPrinted>2017-12-21T03:28:14Z</cp:lastPrinted>
  <dcterms:created xsi:type="dcterms:W3CDTF">2016-12-19T09:16:11Z</dcterms:created>
  <dcterms:modified xsi:type="dcterms:W3CDTF">2017-12-25T14:03:39Z</dcterms:modified>
</cp:coreProperties>
</file>