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68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E8BE-055C-44F0-B6D9-5B43B53DA25C}" type="datetimeFigureOut">
              <a:rPr lang="zh-CN" altLang="en-US" smtClean="0"/>
              <a:t>2017/7/10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588B-8975-4610-B4E2-5DDA144638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938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E8BE-055C-44F0-B6D9-5B43B53DA25C}" type="datetimeFigureOut">
              <a:rPr lang="zh-CN" altLang="en-US" smtClean="0"/>
              <a:t>2017/7/10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588B-8975-4610-B4E2-5DDA144638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65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E8BE-055C-44F0-B6D9-5B43B53DA25C}" type="datetimeFigureOut">
              <a:rPr lang="zh-CN" altLang="en-US" smtClean="0"/>
              <a:t>2017/7/10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588B-8975-4610-B4E2-5DDA144638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908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E8BE-055C-44F0-B6D9-5B43B53DA25C}" type="datetimeFigureOut">
              <a:rPr lang="zh-CN" altLang="en-US" smtClean="0"/>
              <a:t>2017/7/10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588B-8975-4610-B4E2-5DDA144638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1738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E8BE-055C-44F0-B6D9-5B43B53DA25C}" type="datetimeFigureOut">
              <a:rPr lang="zh-CN" altLang="en-US" smtClean="0"/>
              <a:t>2017/7/10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588B-8975-4610-B4E2-5DDA144638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46195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E8BE-055C-44F0-B6D9-5B43B53DA25C}" type="datetimeFigureOut">
              <a:rPr lang="zh-CN" altLang="en-US" smtClean="0"/>
              <a:t>2017/7/10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588B-8975-4610-B4E2-5DDA144638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931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E8BE-055C-44F0-B6D9-5B43B53DA25C}" type="datetimeFigureOut">
              <a:rPr lang="zh-CN" altLang="en-US" smtClean="0"/>
              <a:t>2017/7/10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588B-8975-4610-B4E2-5DDA144638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689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E8BE-055C-44F0-B6D9-5B43B53DA25C}" type="datetimeFigureOut">
              <a:rPr lang="zh-CN" altLang="en-US" smtClean="0"/>
              <a:t>2017/7/10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588B-8975-4610-B4E2-5DDA144638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8899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E8BE-055C-44F0-B6D9-5B43B53DA25C}" type="datetimeFigureOut">
              <a:rPr lang="zh-CN" altLang="en-US" smtClean="0"/>
              <a:t>2017/7/10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588B-8975-4610-B4E2-5DDA144638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4882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E8BE-055C-44F0-B6D9-5B43B53DA25C}" type="datetimeFigureOut">
              <a:rPr lang="zh-CN" altLang="en-US" smtClean="0"/>
              <a:t>2017/7/10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588B-8975-4610-B4E2-5DDA144638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7854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EAE8BE-055C-44F0-B6D9-5B43B53DA25C}" type="datetimeFigureOut">
              <a:rPr lang="zh-CN" altLang="en-US" smtClean="0"/>
              <a:t>2017/7/10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588B-8975-4610-B4E2-5DDA144638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8772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AE8BE-055C-44F0-B6D9-5B43B53DA25C}" type="datetimeFigureOut">
              <a:rPr lang="zh-CN" altLang="en-US" smtClean="0"/>
              <a:t>2017/7/10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EB588B-8975-4610-B4E2-5DDA144638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1250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"/><Relationship Id="rId3" Type="http://schemas.openxmlformats.org/officeDocument/2006/relationships/image" Target="../media/image2.tif"/><Relationship Id="rId7" Type="http://schemas.openxmlformats.org/officeDocument/2006/relationships/image" Target="../media/image6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"/><Relationship Id="rId5" Type="http://schemas.openxmlformats.org/officeDocument/2006/relationships/image" Target="../media/image4.tif"/><Relationship Id="rId4" Type="http://schemas.openxmlformats.org/officeDocument/2006/relationships/image" Target="../media/image3.tif"/><Relationship Id="rId9" Type="http://schemas.openxmlformats.org/officeDocument/2006/relationships/image" Target="../media/image8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5681" y="933450"/>
            <a:ext cx="1871525" cy="1800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7206" y="933450"/>
            <a:ext cx="1896645" cy="1800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0843" y="923925"/>
            <a:ext cx="1896645" cy="1800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325" y="923925"/>
            <a:ext cx="1855142" cy="18000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941" y="923925"/>
            <a:ext cx="1847059" cy="18000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0962" y="923925"/>
            <a:ext cx="1867401" cy="1800000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888907" y="304800"/>
            <a:ext cx="504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65700" y="2733450"/>
            <a:ext cx="504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282925" y="2733450"/>
            <a:ext cx="5048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0" y="5288340"/>
            <a:ext cx="1225867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Additional </a:t>
            </a:r>
            <a:r>
              <a:rPr lang="en-US" altLang="zh-CN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file2</a:t>
            </a:r>
            <a:r>
              <a:rPr lang="en-US" altLang="zh-CN" sz="16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identification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BM-MSC. Flow cytometry analysis was used to identify phenotypes of BM-MSCs. The cells were labeled with the following biomarkers: FITC-conjugated  anti-HLA-DR, anti-CD34, anti-CD45, anti-CD90 and PE-conjugated anti-CD73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anti-CD90. BM-MSCs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were positive for all three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MSCs biomarkers,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negative for hematological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pan-leukocyte and HLA-DR markers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(A). Multipotent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differentiation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capacity of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BM-MSCs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BM-MSCs were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cultured in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osteogenic and </a:t>
            </a:r>
            <a:r>
              <a:rPr lang="en-US" altLang="zh-CN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adipogenic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induction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medium for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weeks. The differentiated cells were positive by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specific methods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alkaline phosphatase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osteogenic cells (B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and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Oil Red O for </a:t>
            </a:r>
            <a:r>
              <a:rPr lang="en-US" altLang="zh-CN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adipogenic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(C). Scale bars 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 </a:t>
            </a:r>
            <a:r>
              <a:rPr lang="el-GR" altLang="zh-CN" sz="1600" dirty="0" smtClean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μ</a:t>
            </a:r>
            <a:r>
              <a:rPr lang="en-US" altLang="zh-CN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lang="en-US" altLang="zh-CN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zh-CN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2" name="图片 2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9231" y="3362340"/>
            <a:ext cx="2529840" cy="1889760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2627" y="3362340"/>
            <a:ext cx="2529840" cy="1889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54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464</TotalTime>
  <Words>118</Words>
  <Application>Microsoft Office PowerPoint</Application>
  <PresentationFormat>宽屏</PresentationFormat>
  <Paragraphs>4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jun xiao</dc:creator>
  <cp:lastModifiedBy>jun xiao</cp:lastModifiedBy>
  <cp:revision>8</cp:revision>
  <dcterms:created xsi:type="dcterms:W3CDTF">2017-07-05T05:13:43Z</dcterms:created>
  <dcterms:modified xsi:type="dcterms:W3CDTF">2017-07-10T09:26:06Z</dcterms:modified>
</cp:coreProperties>
</file>