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9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18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8366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264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2988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402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49374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3155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5667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70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9921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141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64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7D4E6-C7CE-4DBF-B690-6D4B13E4868B}" type="datetimeFigureOut">
              <a:rPr lang="fr-FR" smtClean="0"/>
              <a:t>13/11/2017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9E62A-A414-473E-A860-DA12540DCC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37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80" y="389220"/>
            <a:ext cx="4276725" cy="237172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76" y="3241158"/>
            <a:ext cx="4286250" cy="238125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840" y="3241158"/>
            <a:ext cx="4286250" cy="2381250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448949" y="5908430"/>
            <a:ext cx="83652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S4 </a:t>
            </a:r>
            <a:r>
              <a:rPr lang="fr-FR" sz="1400" dirty="0" err="1" smtClean="0"/>
              <a:t>Fig</a:t>
            </a:r>
            <a:r>
              <a:rPr lang="fr-FR" sz="1400" dirty="0" smtClean="0"/>
              <a:t>: Manhattan plots for the 8 </a:t>
            </a:r>
            <a:r>
              <a:rPr lang="fr-FR" sz="1400" dirty="0" err="1" smtClean="0"/>
              <a:t>growth</a:t>
            </a:r>
            <a:r>
              <a:rPr lang="fr-FR" sz="1400" dirty="0" smtClean="0"/>
              <a:t> traits </a:t>
            </a:r>
            <a:r>
              <a:rPr lang="fr-FR" sz="1400" dirty="0" err="1" smtClean="0"/>
              <a:t>analyzed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the </a:t>
            </a:r>
            <a:r>
              <a:rPr lang="fr-FR" sz="1400" dirty="0" err="1" smtClean="0"/>
              <a:t>conventional</a:t>
            </a:r>
            <a:r>
              <a:rPr lang="fr-FR" sz="1400" dirty="0" smtClean="0"/>
              <a:t> </a:t>
            </a:r>
            <a:r>
              <a:rPr lang="fr-FR" sz="1400" dirty="0" err="1" smtClean="0"/>
              <a:t>method</a:t>
            </a:r>
            <a:endParaRPr lang="fr-FR" sz="1400" dirty="0" smtClean="0"/>
          </a:p>
          <a:p>
            <a:r>
              <a:rPr lang="fr-FR" sz="1400" dirty="0" smtClean="0"/>
              <a:t> </a:t>
            </a:r>
            <a:r>
              <a:rPr lang="en-US" sz="1400" dirty="0" err="1"/>
              <a:t>iTIL</a:t>
            </a:r>
            <a:r>
              <a:rPr lang="en-US" sz="1400" dirty="0"/>
              <a:t>: relative number of tillers; </a:t>
            </a:r>
            <a:r>
              <a:rPr lang="en-US" sz="1400" dirty="0" err="1" smtClean="0"/>
              <a:t>iLF</a:t>
            </a:r>
            <a:r>
              <a:rPr lang="en-US" sz="1400" dirty="0" smtClean="0"/>
              <a:t>: </a:t>
            </a:r>
            <a:r>
              <a:rPr lang="en-US" sz="1400" dirty="0"/>
              <a:t>relative maximum leaf length; </a:t>
            </a:r>
            <a:r>
              <a:rPr lang="en-US" sz="1400" dirty="0" err="1" smtClean="0"/>
              <a:t>iLR</a:t>
            </a:r>
            <a:r>
              <a:rPr lang="en-US" sz="1400" dirty="0" smtClean="0"/>
              <a:t>: </a:t>
            </a:r>
            <a:r>
              <a:rPr lang="en-US" sz="1400" dirty="0"/>
              <a:t>relative maximum root length, </a:t>
            </a:r>
            <a:r>
              <a:rPr lang="en-US" sz="1400" dirty="0" err="1"/>
              <a:t>iROOT</a:t>
            </a:r>
            <a:r>
              <a:rPr lang="en-US" sz="1400" dirty="0"/>
              <a:t>: relative root dry weight; </a:t>
            </a:r>
            <a:endParaRPr lang="fr-FR" sz="14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526" y="389220"/>
            <a:ext cx="4276725" cy="237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783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56" y="3313689"/>
            <a:ext cx="4286250" cy="2381250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17" y="653593"/>
            <a:ext cx="4276725" cy="2371725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395" y="653593"/>
            <a:ext cx="4286250" cy="23812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96" y="3313689"/>
            <a:ext cx="4286250" cy="238125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448949" y="5908430"/>
            <a:ext cx="85279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S4 </a:t>
            </a:r>
            <a:r>
              <a:rPr lang="fr-FR" sz="1400" dirty="0" err="1" smtClean="0"/>
              <a:t>Fig</a:t>
            </a:r>
            <a:r>
              <a:rPr lang="fr-FR" sz="1400" dirty="0" smtClean="0"/>
              <a:t>: Manhattan plots for the 8 </a:t>
            </a:r>
            <a:r>
              <a:rPr lang="fr-FR" sz="1400" dirty="0" err="1" smtClean="0"/>
              <a:t>growth</a:t>
            </a:r>
            <a:r>
              <a:rPr lang="fr-FR" sz="1400" dirty="0" smtClean="0"/>
              <a:t> traits </a:t>
            </a:r>
            <a:r>
              <a:rPr lang="fr-FR" sz="1400" dirty="0" err="1" smtClean="0"/>
              <a:t>analyzed</a:t>
            </a:r>
            <a:r>
              <a:rPr lang="fr-FR" sz="1400" dirty="0" smtClean="0"/>
              <a:t> </a:t>
            </a:r>
            <a:r>
              <a:rPr lang="fr-FR" sz="1400" dirty="0" err="1" smtClean="0"/>
              <a:t>with</a:t>
            </a:r>
            <a:r>
              <a:rPr lang="fr-FR" sz="1400" dirty="0" smtClean="0"/>
              <a:t> the </a:t>
            </a:r>
            <a:r>
              <a:rPr lang="fr-FR" sz="1400" dirty="0" err="1" smtClean="0"/>
              <a:t>conventional</a:t>
            </a:r>
            <a:r>
              <a:rPr lang="fr-FR" sz="1400" dirty="0" smtClean="0"/>
              <a:t> </a:t>
            </a:r>
            <a:r>
              <a:rPr lang="fr-FR" sz="1400" dirty="0" err="1" smtClean="0"/>
              <a:t>method</a:t>
            </a:r>
            <a:endParaRPr lang="fr-FR" sz="1400" dirty="0" smtClean="0"/>
          </a:p>
          <a:p>
            <a:r>
              <a:rPr lang="fr-FR" sz="1400" dirty="0" smtClean="0"/>
              <a:t> </a:t>
            </a:r>
            <a:r>
              <a:rPr lang="en-US" sz="1400" dirty="0" err="1"/>
              <a:t>iSHOOT</a:t>
            </a:r>
            <a:r>
              <a:rPr lang="en-US" sz="1400" dirty="0"/>
              <a:t>: relative shoot dry weight; </a:t>
            </a:r>
            <a:r>
              <a:rPr lang="en-US" sz="1400" dirty="0" err="1"/>
              <a:t>iR</a:t>
            </a:r>
            <a:r>
              <a:rPr lang="en-US" sz="1400" dirty="0"/>
              <a:t>/S: relative root-to-shoot ratio; </a:t>
            </a:r>
            <a:r>
              <a:rPr lang="en-US" sz="1400" dirty="0" err="1"/>
              <a:t>iLA</a:t>
            </a:r>
            <a:r>
              <a:rPr lang="en-US" sz="1400" dirty="0"/>
              <a:t>: relative leaf area; </a:t>
            </a:r>
            <a:r>
              <a:rPr lang="en-US" sz="1400" dirty="0" err="1"/>
              <a:t>iSLA</a:t>
            </a:r>
            <a:r>
              <a:rPr lang="en-US" sz="1400" dirty="0"/>
              <a:t>: relative specific leaf area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4849376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</TotalTime>
  <Words>85</Words>
  <Application>Microsoft Office PowerPoint</Application>
  <PresentationFormat>Affichage à l'écran (4:3)</PresentationFormat>
  <Paragraphs>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>Cirad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courtois</dc:creator>
  <cp:lastModifiedBy>courtois</cp:lastModifiedBy>
  <cp:revision>13</cp:revision>
  <dcterms:created xsi:type="dcterms:W3CDTF">2017-10-30T09:34:43Z</dcterms:created>
  <dcterms:modified xsi:type="dcterms:W3CDTF">2017-11-13T14:44:53Z</dcterms:modified>
</cp:coreProperties>
</file>