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3" r:id="rId2"/>
    <p:sldId id="284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833" autoAdjust="0"/>
  </p:normalViewPr>
  <p:slideViewPr>
    <p:cSldViewPr>
      <p:cViewPr varScale="1">
        <p:scale>
          <a:sx n="88" d="100"/>
          <a:sy n="88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E1A28-EC7A-4CB0-87AA-A306663888C3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8CE91-13FB-4AF6-A075-6DE30CF15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1737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D9A23-F2EB-48C7-9FEC-859BD8F2201D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0697E-D1D2-4A31-9727-4C52EA3C8A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128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913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04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439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172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37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86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261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541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41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924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6854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EA479-FD9A-474F-8F66-967F697DDF1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1AC6-3609-4C7D-91C5-6A31566D4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689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6200"/>
            <a:ext cx="8229600" cy="381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 smtClean="0"/>
              <a:t>Supplementary Figure 1</a:t>
            </a:r>
            <a:endParaRPr lang="en-US" sz="1500" dirty="0"/>
          </a:p>
        </p:txBody>
      </p:sp>
      <p:sp>
        <p:nvSpPr>
          <p:cNvPr id="5" name="TextBox 4"/>
          <p:cNvSpPr txBox="1"/>
          <p:nvPr/>
        </p:nvSpPr>
        <p:spPr>
          <a:xfrm>
            <a:off x="444012" y="1236311"/>
            <a:ext cx="46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15608" y="1236311"/>
            <a:ext cx="46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060" y="1262436"/>
            <a:ext cx="3474720" cy="2830966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1421" y="1262436"/>
            <a:ext cx="3471414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106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6200"/>
            <a:ext cx="8229600" cy="381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 smtClean="0"/>
              <a:t>Supplementary Figure 2</a:t>
            </a:r>
            <a:endParaRPr lang="en-US" sz="1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3962400"/>
            <a:ext cx="3125947" cy="2743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22" y="859972"/>
            <a:ext cx="46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859972"/>
            <a:ext cx="46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522" y="4267200"/>
            <a:ext cx="46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522" t="50000" r="43156" b="39269"/>
          <a:stretch/>
        </p:blipFill>
        <p:spPr>
          <a:xfrm>
            <a:off x="6242077" y="2082817"/>
            <a:ext cx="1828800" cy="4557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19" t="44718" r="44296" b="42979"/>
          <a:stretch/>
        </p:blipFill>
        <p:spPr>
          <a:xfrm>
            <a:off x="6242823" y="1542577"/>
            <a:ext cx="1828800" cy="5225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657189" y="1671042"/>
            <a:ext cx="512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VDR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31799" y="2179878"/>
            <a:ext cx="938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ym typeface="Symbol"/>
              </a:rPr>
              <a:t></a:t>
            </a:r>
            <a:r>
              <a:rPr lang="en-US" sz="1400" dirty="0" smtClean="0"/>
              <a:t> actin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11580" y="1275415"/>
            <a:ext cx="4339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Scr.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6754003" y="1268849"/>
            <a:ext cx="329197" cy="252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7191651" y="1275415"/>
            <a:ext cx="4122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2352" y="1275415"/>
            <a:ext cx="4122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2</a:t>
            </a:r>
            <a:r>
              <a:rPr lang="en-US" sz="1000" dirty="0" smtClean="0"/>
              <a:t>00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754003" y="1243149"/>
            <a:ext cx="13168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54003" y="1014549"/>
            <a:ext cx="13705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VDR siRNA (</a:t>
            </a:r>
            <a:r>
              <a:rPr lang="en-US" sz="1000" dirty="0" err="1" smtClean="0"/>
              <a:t>nM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683" y="923562"/>
            <a:ext cx="4070301" cy="268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779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5382</TotalTime>
  <Words>24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Paige Kulling</dc:creator>
  <cp:lastModifiedBy>mgrapa</cp:lastModifiedBy>
  <cp:revision>187</cp:revision>
  <cp:lastPrinted>2017-04-11T19:41:33Z</cp:lastPrinted>
  <dcterms:created xsi:type="dcterms:W3CDTF">2016-10-13T19:52:16Z</dcterms:created>
  <dcterms:modified xsi:type="dcterms:W3CDTF">2017-12-04T19:35:55Z</dcterms:modified>
</cp:coreProperties>
</file>