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04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2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6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297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0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1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43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2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17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063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614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26A99-1619-CA49-8CE4-AF62BEA4DB22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73CB0-6BEC-2142-9B8C-1729BD24A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103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microsoft.com/office/2007/relationships/hdphoto" Target="../media/hdphoto5.wdp"/><Relationship Id="rId12" Type="http://schemas.openxmlformats.org/officeDocument/2006/relationships/image" Target="../media/image6.jpeg"/><Relationship Id="rId13" Type="http://schemas.microsoft.com/office/2007/relationships/hdphoto" Target="../media/hdphoto6.wdp"/><Relationship Id="rId14" Type="http://schemas.openxmlformats.org/officeDocument/2006/relationships/image" Target="../media/image7.jpeg"/><Relationship Id="rId15" Type="http://schemas.microsoft.com/office/2007/relationships/hdphoto" Target="../media/hdphoto7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5" Type="http://schemas.microsoft.com/office/2007/relationships/hdphoto" Target="../media/hdphoto2.wdp"/><Relationship Id="rId6" Type="http://schemas.openxmlformats.org/officeDocument/2006/relationships/image" Target="../media/image3.jpeg"/><Relationship Id="rId7" Type="http://schemas.microsoft.com/office/2007/relationships/hdphoto" Target="../media/hdphoto3.wdp"/><Relationship Id="rId8" Type="http://schemas.openxmlformats.org/officeDocument/2006/relationships/image" Target="../media/image4.jpeg"/><Relationship Id="rId9" Type="http://schemas.microsoft.com/office/2007/relationships/hdphoto" Target="../media/hdphoto4.wdp"/><Relationship Id="rId10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absorbed 1 to 5,000 anti-MSI Abcam-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97230"/>
            <a:ext cx="3022600" cy="2695262"/>
          </a:xfrm>
          <a:prstGeom prst="rect">
            <a:avLst/>
          </a:prstGeom>
        </p:spPr>
      </p:pic>
      <p:pic>
        <p:nvPicPr>
          <p:cNvPr id="5" name="Picture 4" descr="10 ug per ml MSI in 1to 5000 anti-MSI Abcam SH-4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847" y="160729"/>
            <a:ext cx="3443295" cy="25824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2349500"/>
            <a:ext cx="35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2301845"/>
            <a:ext cx="3284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</a:t>
            </a:r>
            <a:endParaRPr lang="en-US" sz="2000" b="1" dirty="0"/>
          </a:p>
        </p:txBody>
      </p:sp>
      <p:pic>
        <p:nvPicPr>
          <p:cNvPr id="8" name="Picture 7" descr="MSI1 labeling 3T3 cells 1 to 5000 anti MSI1 Abcam unabsorbed-1.jpg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25" r="-47"/>
          <a:stretch/>
        </p:blipFill>
        <p:spPr>
          <a:xfrm>
            <a:off x="94068" y="2932008"/>
            <a:ext cx="3042833" cy="2543543"/>
          </a:xfrm>
          <a:prstGeom prst="rect">
            <a:avLst/>
          </a:prstGeom>
        </p:spPr>
      </p:pic>
      <p:pic>
        <p:nvPicPr>
          <p:cNvPr id="9" name="Picture 8" descr="3T3 cells 10 ug per ml of MSI1 in 1 to 5000 antiMSI1 ABCAM absorbed-5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269" y="2932271"/>
            <a:ext cx="3357173" cy="25178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9700" y="5080000"/>
            <a:ext cx="320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65500" y="5067300"/>
            <a:ext cx="3463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155752" y="8682668"/>
            <a:ext cx="2289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</a:t>
            </a:r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10" name="Picture 9" descr="Female 1 to 5000 anti MSI1 absorbed with 25 ug per ml MSI1--14.jpg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02" t="10028" r="31622" b="29424"/>
          <a:stretch/>
        </p:blipFill>
        <p:spPr>
          <a:xfrm>
            <a:off x="3365500" y="5665724"/>
            <a:ext cx="3330642" cy="2692400"/>
          </a:xfrm>
          <a:prstGeom prst="rect">
            <a:avLst/>
          </a:prstGeom>
        </p:spPr>
      </p:pic>
      <p:pic>
        <p:nvPicPr>
          <p:cNvPr id="23" name="Picture 22" descr="Female 1 to 5000 anti MSI1-8.jpg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21" t="3005" r="26854" b="49319"/>
          <a:stretch/>
        </p:blipFill>
        <p:spPr>
          <a:xfrm>
            <a:off x="152400" y="5665724"/>
            <a:ext cx="3042834" cy="2717800"/>
          </a:xfrm>
          <a:prstGeom prst="rect">
            <a:avLst/>
          </a:prstGeom>
        </p:spPr>
      </p:pic>
      <p:pic>
        <p:nvPicPr>
          <p:cNvPr id="24" name="Picture 23" descr="Female 1 to 5000 anti MSI1-8.jpg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25000"/>
                    </a14:imgEffect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683" t="2253" r="34073" b="87012"/>
          <a:stretch/>
        </p:blipFill>
        <p:spPr>
          <a:xfrm>
            <a:off x="152400" y="8104124"/>
            <a:ext cx="1473200" cy="990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3402069" y="7983317"/>
            <a:ext cx="309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</a:t>
            </a:r>
            <a:endParaRPr lang="en-US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52400" y="7546631"/>
            <a:ext cx="309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11564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9</Words>
  <Application>Microsoft Macintosh PowerPoint</Application>
  <PresentationFormat>Letter Paper (8.5x11 in)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Childs</dc:creator>
  <cp:lastModifiedBy>Angela Odle</cp:lastModifiedBy>
  <cp:revision>10</cp:revision>
  <dcterms:created xsi:type="dcterms:W3CDTF">2017-08-14T15:28:23Z</dcterms:created>
  <dcterms:modified xsi:type="dcterms:W3CDTF">2017-11-15T19:37:15Z</dcterms:modified>
</cp:coreProperties>
</file>