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3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60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826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9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125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09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01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4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5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44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19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7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9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CE1B1-BE09-43D8-AFD2-A273E8676430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69700-C6A6-4CD2-A57B-8B4C84CC7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5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49999"/>
            <a:ext cx="6065770" cy="80616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64189" y="1663600"/>
            <a:ext cx="708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CTL+veh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790221" y="3644800"/>
            <a:ext cx="656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MI+veh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638800" y="5397400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MI+Ac-SDKP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160073" y="302535"/>
            <a:ext cx="4478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Supporting information</a:t>
            </a:r>
          </a:p>
          <a:p>
            <a:pPr algn="ctr"/>
            <a:r>
              <a:rPr lang="en-US" dirty="0" smtClean="0"/>
              <a:t>Figure 3C and 3D original flow cytometry data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0500" y="117869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 Fig.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628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27" b="3020"/>
          <a:stretch/>
        </p:blipFill>
        <p:spPr>
          <a:xfrm>
            <a:off x="28575" y="487201"/>
            <a:ext cx="5643626" cy="858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5988" y="970002"/>
            <a:ext cx="1723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CTL+veh</a:t>
            </a:r>
            <a:endParaRPr lang="en-US" sz="1200" dirty="0" smtClean="0"/>
          </a:p>
          <a:p>
            <a:r>
              <a:rPr lang="en-US" sz="1200" dirty="0" smtClean="0"/>
              <a:t>(data was discarded because sample was lost during staining)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925988" y="2667000"/>
            <a:ext cx="656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MI+veh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6248400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MI+Ac-SDKP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828196" y="4433499"/>
            <a:ext cx="1010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CTL+Ac-SDKP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90500" y="117869"/>
            <a:ext cx="2263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 Fig. (continuation)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8246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201"/>
            <a:ext cx="6502514" cy="8642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14248" y="1099750"/>
            <a:ext cx="708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CTL+veh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540280" y="4648200"/>
            <a:ext cx="656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MI+veh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388860" y="6378148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MI+Ac-SDKP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362828" y="2819400"/>
            <a:ext cx="1010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CTL+Ac-SDKP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90500" y="117869"/>
            <a:ext cx="2263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 Fig. (continuation)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48826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55001" y="1752600"/>
            <a:ext cx="708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CTL+veh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544385" y="5943600"/>
            <a:ext cx="1010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CTL+Ac-SDKP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572960" y="3846045"/>
            <a:ext cx="656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MI+veh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5655001" cy="75156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0500" y="117869"/>
            <a:ext cx="2263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 Fig. (continuation)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82845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4" y="457199"/>
            <a:ext cx="5561491" cy="73914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0570" y="3657600"/>
            <a:ext cx="656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MI+veh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330570" y="1524000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MI+Ac-SDKP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90500" y="117869"/>
            <a:ext cx="2263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 Fig. (continuation)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27353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9600"/>
            <a:ext cx="6298984" cy="83715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68301" y="5819001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MI+Ac-SDKP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604669" y="1600200"/>
            <a:ext cx="656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MI+veh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536905" y="3530173"/>
            <a:ext cx="1010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CTL+Ac-SDKP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90500" y="117869"/>
            <a:ext cx="2263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 Fig. (continuation)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69384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/>
          <a:stretch/>
        </p:blipFill>
        <p:spPr>
          <a:xfrm>
            <a:off x="28575" y="381000"/>
            <a:ext cx="6111742" cy="8615775"/>
          </a:xfrm>
        </p:spPr>
      </p:pic>
      <p:sp>
        <p:nvSpPr>
          <p:cNvPr id="5" name="TextBox 4"/>
          <p:cNvSpPr txBox="1"/>
          <p:nvPr/>
        </p:nvSpPr>
        <p:spPr>
          <a:xfrm>
            <a:off x="5388862" y="1099750"/>
            <a:ext cx="708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CTL+veh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414894" y="4648200"/>
            <a:ext cx="656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MI+veh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263474" y="6378148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MI+Ac-SDKP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237442" y="2819400"/>
            <a:ext cx="1010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CTL+Ac-SDKP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90500" y="117869"/>
            <a:ext cx="2263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 Fig. (continuation)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0733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57200"/>
            <a:ext cx="6324600" cy="84055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17869"/>
            <a:ext cx="2263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 Fig. (continuation)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087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89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Nakagawa, Pablo</dc:creator>
  <cp:lastModifiedBy>Nakagawa, Pablo</cp:lastModifiedBy>
  <cp:revision>9</cp:revision>
  <dcterms:created xsi:type="dcterms:W3CDTF">2017-11-13T16:37:39Z</dcterms:created>
  <dcterms:modified xsi:type="dcterms:W3CDTF">2018-01-11T22:55:23Z</dcterms:modified>
</cp:coreProperties>
</file>