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5" r:id="rId2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EECE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2808" y="-72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5CE1B1-BE09-43D8-AFD2-A273E8676430}" type="datetimeFigureOut">
              <a:rPr lang="en-US" smtClean="0"/>
              <a:t>1/11/2018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69700-C6A6-4CD2-A57B-8B4C84CC72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48266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5CE1B1-BE09-43D8-AFD2-A273E8676430}" type="datetimeFigureOut">
              <a:rPr lang="en-US" smtClean="0"/>
              <a:t>1/11/2018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69700-C6A6-4CD2-A57B-8B4C84CC72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29986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5CE1B1-BE09-43D8-AFD2-A273E8676430}" type="datetimeFigureOut">
              <a:rPr lang="en-US" smtClean="0"/>
              <a:t>1/11/2018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69700-C6A6-4CD2-A57B-8B4C84CC72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11258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5CE1B1-BE09-43D8-AFD2-A273E8676430}" type="datetimeFigureOut">
              <a:rPr lang="en-US" smtClean="0"/>
              <a:t>1/11/2018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69700-C6A6-4CD2-A57B-8B4C84CC72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0097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5CE1B1-BE09-43D8-AFD2-A273E8676430}" type="datetimeFigureOut">
              <a:rPr lang="en-US" smtClean="0"/>
              <a:t>1/11/2018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69700-C6A6-4CD2-A57B-8B4C84CC72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77012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5CE1B1-BE09-43D8-AFD2-A273E8676430}" type="datetimeFigureOut">
              <a:rPr lang="en-US" smtClean="0"/>
              <a:t>1/11/2018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69700-C6A6-4CD2-A57B-8B4C84CC72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81450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5CE1B1-BE09-43D8-AFD2-A273E8676430}" type="datetimeFigureOut">
              <a:rPr lang="en-US" smtClean="0"/>
              <a:t>1/11/2018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69700-C6A6-4CD2-A57B-8B4C84CC72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93576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5CE1B1-BE09-43D8-AFD2-A273E8676430}" type="datetimeFigureOut">
              <a:rPr lang="en-US" smtClean="0"/>
              <a:t>1/11/2018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69700-C6A6-4CD2-A57B-8B4C84CC72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17448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5CE1B1-BE09-43D8-AFD2-A273E8676430}" type="datetimeFigureOut">
              <a:rPr lang="en-US" smtClean="0"/>
              <a:t>1/11/2018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69700-C6A6-4CD2-A57B-8B4C84CC72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53193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5CE1B1-BE09-43D8-AFD2-A273E8676430}" type="datetimeFigureOut">
              <a:rPr lang="en-US" smtClean="0"/>
              <a:t>1/11/2018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69700-C6A6-4CD2-A57B-8B4C84CC72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65751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5CE1B1-BE09-43D8-AFD2-A273E8676430}" type="datetimeFigureOut">
              <a:rPr lang="en-US" smtClean="0"/>
              <a:t>1/11/2018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69700-C6A6-4CD2-A57B-8B4C84CC72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45948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5CE1B1-BE09-43D8-AFD2-A273E8676430}" type="datetimeFigureOut">
              <a:rPr lang="en-US" smtClean="0"/>
              <a:t>1/11/2018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869700-C6A6-4CD2-A57B-8B4C84CC72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547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143000"/>
            <a:ext cx="4724400" cy="6934200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1685925" y="373023"/>
            <a:ext cx="3429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US" smtClean="0"/>
              <a:t>Figure 6: </a:t>
            </a:r>
            <a:r>
              <a:rPr lang="en-US" dirty="0" smtClean="0"/>
              <a:t>original zymograms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2209800" y="2886075"/>
            <a:ext cx="2362200" cy="38100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2514600" y="6448425"/>
            <a:ext cx="2362200" cy="38100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190500" y="117869"/>
            <a:ext cx="8483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S2 Fig. 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724675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296</TotalTime>
  <Words>8</Words>
  <Application>Microsoft Office PowerPoint</Application>
  <PresentationFormat>On-screen Show (4:3)</PresentationFormat>
  <Paragraphs>2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University of Iowa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Nakagawa, Pablo</dc:creator>
  <cp:lastModifiedBy>Nakagawa, Pablo</cp:lastModifiedBy>
  <cp:revision>9</cp:revision>
  <dcterms:created xsi:type="dcterms:W3CDTF">2017-11-13T16:37:39Z</dcterms:created>
  <dcterms:modified xsi:type="dcterms:W3CDTF">2018-01-11T22:51:55Z</dcterms:modified>
</cp:coreProperties>
</file>