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74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2017/11/4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2017/11/4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2017/11/4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2017/11/4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2017/11/4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2017/11/4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2017/11/4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343689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altLang="zh-CN" sz="1600" b="1" dirty="0" smtClean="0">
                <a:latin typeface="Times New Roman" pitchFamily="18" charset="0"/>
                <a:cs typeface="Times New Roman" pitchFamily="18" charset="0"/>
              </a:rPr>
              <a:t>S7</a:t>
            </a:r>
            <a:endParaRPr lang="zh-CN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305440" y="1021410"/>
            <a:ext cx="6577144" cy="4400982"/>
            <a:chOff x="1305440" y="1021410"/>
            <a:chExt cx="6577144" cy="4400982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5656" y="1700808"/>
              <a:ext cx="6406928" cy="158282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305440" y="1021410"/>
              <a:ext cx="122413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latin typeface="Times New Roman" pitchFamily="18" charset="0"/>
                  <a:cs typeface="Times New Roman" pitchFamily="18" charset="0"/>
                </a:rPr>
                <a:t>a</a:t>
              </a:r>
              <a:endParaRPr lang="zh-CN" altLang="en-US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331640" y="3265820"/>
              <a:ext cx="122413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latin typeface="Times New Roman" pitchFamily="18" charset="0"/>
                  <a:cs typeface="Times New Roman" pitchFamily="18" charset="0"/>
                </a:rPr>
                <a:t>b</a:t>
              </a:r>
              <a:endParaRPr lang="zh-CN" altLang="en-US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270" b="15568"/>
            <a:stretch/>
          </p:blipFill>
          <p:spPr bwMode="auto">
            <a:xfrm>
              <a:off x="1467321" y="3803904"/>
              <a:ext cx="5768840" cy="1618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668385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4</Words>
  <Application>Microsoft Office PowerPoint</Application>
  <PresentationFormat>全屏显示(4:3)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Han</dc:creator>
  <cp:lastModifiedBy>Han</cp:lastModifiedBy>
  <cp:revision>10</cp:revision>
  <dcterms:created xsi:type="dcterms:W3CDTF">2017-06-02T12:59:50Z</dcterms:created>
  <dcterms:modified xsi:type="dcterms:W3CDTF">2017-11-04T06:56:01Z</dcterms:modified>
</cp:coreProperties>
</file>