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336" r:id="rId2"/>
  </p:sldIdLst>
  <p:sldSz cx="9144000" cy="6858000" type="screen4x3"/>
  <p:notesSz cx="7099300" cy="10234613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Dan Falcone" initials="DF" lastIdx="4" clrIdx="6">
    <p:extLst/>
  </p:cmAuthor>
  <p:cmAuthor id="1" name="Beth Fazio" initials="BF" lastIdx="4" clrIdx="0">
    <p:extLst/>
  </p:cmAuthor>
  <p:cmAuthor id="2" name="Beth Fazio" initials="BF [2]" lastIdx="1" clrIdx="1">
    <p:extLst/>
  </p:cmAuthor>
  <p:cmAuthor id="3" name="Beth Fazio" initials="BF [3]" lastIdx="1" clrIdx="2">
    <p:extLst/>
  </p:cmAuthor>
  <p:cmAuthor id="4" name="Beth Fazio" initials="BF [4]" lastIdx="1" clrIdx="3">
    <p:extLst/>
  </p:cmAuthor>
  <p:cmAuthor id="5" name="Beth Fazio" initials="BF [5]" lastIdx="1" clrIdx="4">
    <p:extLst/>
  </p:cmAuthor>
  <p:cmAuthor id="6" name="Beth Fazio" initials="BF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FF"/>
    <a:srgbClr val="00729C"/>
    <a:srgbClr val="F8956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06"/>
    <p:restoredTop sz="94780"/>
  </p:normalViewPr>
  <p:slideViewPr>
    <p:cSldViewPr snapToGrid="0" snapToObjects="1">
      <p:cViewPr>
        <p:scale>
          <a:sx n="93" d="100"/>
          <a:sy n="93" d="100"/>
        </p:scale>
        <p:origin x="-540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4BFCBB0B-36DC-423B-B955-02BEEA5CD56A}" type="datetimeFigureOut">
              <a:rPr lang="en-GB" smtClean="0"/>
              <a:pPr/>
              <a:t>18/11/2017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8C298023-54FB-44D9-877A-7B81A99AB77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26207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683466" y="3486151"/>
            <a:ext cx="7383902" cy="1213669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>
                <a:solidFill>
                  <a:srgbClr val="00729C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683466" y="4845129"/>
            <a:ext cx="7383902" cy="1198484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1680"/>
              </a:lnSpc>
              <a:buNone/>
              <a:defRPr sz="2400" b="1" i="0">
                <a:solidFill>
                  <a:srgbClr val="F89564"/>
                </a:solidFill>
                <a:latin typeface="Avenir Heavy" charset="0"/>
                <a:ea typeface="Avenir Heavy" charset="0"/>
                <a:cs typeface="Avenir Heav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838379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520323" y="1928814"/>
            <a:ext cx="6434708" cy="1991509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000" b="1" i="0">
                <a:solidFill>
                  <a:schemeClr val="bg1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529329" y="4278659"/>
            <a:ext cx="7976167" cy="111314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ts val="1680"/>
              </a:lnSpc>
              <a:buNone/>
              <a:defRPr sz="2400" b="1" i="0">
                <a:solidFill>
                  <a:srgbClr val="00729C"/>
                </a:solidFill>
                <a:latin typeface="Avenir Heavy" charset="0"/>
                <a:ea typeface="Avenir Heavy" charset="0"/>
                <a:cs typeface="Avenir Heavy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35186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1 Box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61158" y="585789"/>
            <a:ext cx="8299956" cy="885825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600" b="1" i="0">
                <a:solidFill>
                  <a:srgbClr val="00729C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5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361158" y="1705613"/>
            <a:ext cx="8299957" cy="426656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89564"/>
              </a:buClr>
              <a:buSzPct val="120000"/>
              <a:buFontTx/>
              <a:buBlip>
                <a:blip r:embed="rId3"/>
              </a:buBlip>
              <a:defRPr sz="2400"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1pPr>
            <a:lvl2pPr marL="685800" indent="-228600">
              <a:buClr>
                <a:srgbClr val="F89564"/>
              </a:buClr>
              <a:buFont typeface="Wingdings" charset="2"/>
              <a:buChar char="§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2pPr>
            <a:lvl3pPr marL="1143000" indent="-228600">
              <a:buClr>
                <a:srgbClr val="00729C"/>
              </a:buClr>
              <a:buFont typeface="Wingdings" charset="2"/>
              <a:buChar char="§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3pPr>
            <a:lvl4pPr marL="1600200" indent="-228600">
              <a:buClr>
                <a:schemeClr val="bg2">
                  <a:lumMod val="50000"/>
                </a:schemeClr>
              </a:buClr>
              <a:buFont typeface="Arial" charset="0"/>
              <a:buChar char="•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4pPr>
            <a:lvl5pPr marL="2057400" indent="-228600">
              <a:buClr>
                <a:schemeClr val="bg2">
                  <a:lumMod val="50000"/>
                </a:schemeClr>
              </a:buClr>
              <a:buFont typeface="Arial" charset="0"/>
              <a:buChar char="•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46706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2 Box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61158" y="585789"/>
            <a:ext cx="8299956" cy="885825"/>
          </a:xfrm>
          <a:prstGeom prst="rect">
            <a:avLst/>
          </a:prstGeom>
        </p:spPr>
        <p:txBody>
          <a:bodyPr lIns="0" tIns="0" rIns="0" bIns="0" anchor="ctr" anchorCtr="0"/>
          <a:lstStyle>
            <a:lvl1pPr>
              <a:defRPr sz="3600" b="1" i="0">
                <a:solidFill>
                  <a:srgbClr val="00729C"/>
                </a:solidFill>
                <a:latin typeface="Avenir Heavy" charset="0"/>
                <a:ea typeface="Avenir Heavy" charset="0"/>
                <a:cs typeface="Avenir Heavy" charset="0"/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1" hasCustomPrompt="1"/>
          </p:nvPr>
        </p:nvSpPr>
        <p:spPr>
          <a:xfrm>
            <a:off x="361158" y="1705613"/>
            <a:ext cx="4085938" cy="426656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89564"/>
              </a:buClr>
              <a:buSzPct val="120000"/>
              <a:buFontTx/>
              <a:buBlip>
                <a:blip r:embed="rId3"/>
              </a:buBlip>
              <a:defRPr sz="2400"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1pPr>
            <a:lvl2pPr marL="685800" indent="-228600">
              <a:buClr>
                <a:srgbClr val="F89564"/>
              </a:buClr>
              <a:buFont typeface="Wingdings" charset="2"/>
              <a:buChar char="§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2pPr>
            <a:lvl3pPr marL="1143000" indent="-228600">
              <a:buClr>
                <a:srgbClr val="00729C"/>
              </a:buClr>
              <a:buFont typeface="Wingdings" charset="2"/>
              <a:buChar char="§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3pPr>
            <a:lvl4pPr marL="1600200" indent="-228600">
              <a:buClr>
                <a:schemeClr val="bg2">
                  <a:lumMod val="50000"/>
                </a:schemeClr>
              </a:buClr>
              <a:buFont typeface="Arial" charset="0"/>
              <a:buChar char="•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4pPr>
            <a:lvl5pPr marL="2057400" indent="-228600">
              <a:buClr>
                <a:schemeClr val="bg2">
                  <a:lumMod val="50000"/>
                </a:schemeClr>
              </a:buClr>
              <a:buFont typeface="Arial" charset="0"/>
              <a:buChar char="•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10"/>
          <p:cNvSpPr>
            <a:spLocks noGrp="1"/>
          </p:cNvSpPr>
          <p:nvPr>
            <p:ph sz="quarter" idx="12" hasCustomPrompt="1"/>
          </p:nvPr>
        </p:nvSpPr>
        <p:spPr>
          <a:xfrm>
            <a:off x="4575177" y="1705613"/>
            <a:ext cx="4085938" cy="426656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89564"/>
              </a:buClr>
              <a:buSzPct val="120000"/>
              <a:buFontTx/>
              <a:buBlip>
                <a:blip r:embed="rId3"/>
              </a:buBlip>
              <a:defRPr sz="2400"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1pPr>
            <a:lvl2pPr marL="685800" indent="-228600">
              <a:buClr>
                <a:srgbClr val="F89564"/>
              </a:buClr>
              <a:buFont typeface="Wingdings" charset="2"/>
              <a:buChar char="§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2pPr>
            <a:lvl3pPr marL="1143000" indent="-228600">
              <a:buClr>
                <a:srgbClr val="00729C"/>
              </a:buClr>
              <a:buFont typeface="Wingdings" charset="2"/>
              <a:buChar char="§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3pPr>
            <a:lvl4pPr marL="1600200" indent="-228600">
              <a:buClr>
                <a:schemeClr val="bg2">
                  <a:lumMod val="50000"/>
                </a:schemeClr>
              </a:buClr>
              <a:buFont typeface="Arial" charset="0"/>
              <a:buChar char="•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4pPr>
            <a:lvl5pPr marL="2057400" indent="-228600">
              <a:buClr>
                <a:schemeClr val="bg2">
                  <a:lumMod val="50000"/>
                </a:schemeClr>
              </a:buClr>
              <a:buFont typeface="Arial" charset="0"/>
              <a:buChar char="•"/>
              <a:defRPr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5pPr>
          </a:lstStyle>
          <a:p>
            <a:pPr lvl="0"/>
            <a:r>
              <a:rPr lang="en-US" dirty="0"/>
              <a:t> 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860741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(Picture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0"/>
          </p:nvPr>
        </p:nvSpPr>
        <p:spPr>
          <a:xfrm>
            <a:off x="734936" y="582223"/>
            <a:ext cx="7742351" cy="45347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 b="1" i="0">
                <a:solidFill>
                  <a:srgbClr val="00729C"/>
                </a:solidFill>
                <a:latin typeface="Avenir Heavy" charset="0"/>
                <a:ea typeface="Avenir Heavy" charset="0"/>
                <a:cs typeface="Avenir Heavy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734935" y="5351327"/>
            <a:ext cx="7742351" cy="632536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ts val="1680"/>
              </a:lnSpc>
              <a:buNone/>
              <a:defRPr sz="1800" b="0" i="0">
                <a:solidFill>
                  <a:schemeClr val="bg2">
                    <a:lumMod val="50000"/>
                  </a:schemeClr>
                </a:solidFill>
                <a:latin typeface="Avenir Light" charset="0"/>
                <a:ea typeface="Avenir Light" charset="0"/>
                <a:cs typeface="Avenir Light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1028006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CCBF56-5FEF-4B95-B017-8D8647D6FCA1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18/11/2017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39D1BCE5-BBF4-4F99-9942-4FE0EC8CCAC7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88302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67815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3342" y="3618874"/>
            <a:ext cx="4049360" cy="252722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97530" y="323416"/>
            <a:ext cx="4274991" cy="255810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4212" y="3587997"/>
            <a:ext cx="4236696" cy="25581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4852" y="417047"/>
            <a:ext cx="3922678" cy="255810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246992" y="777563"/>
            <a:ext cx="233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699195" y="763713"/>
            <a:ext cx="24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747482" y="3930458"/>
            <a:ext cx="241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394630" y="3981921"/>
            <a:ext cx="222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247323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4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Russell Simpson</dc:creator>
  <cp:lastModifiedBy>0012196</cp:lastModifiedBy>
  <cp:revision>61</cp:revision>
  <cp:lastPrinted>2017-06-02T11:34:06Z</cp:lastPrinted>
  <dcterms:created xsi:type="dcterms:W3CDTF">2016-06-06T14:41:52Z</dcterms:created>
  <dcterms:modified xsi:type="dcterms:W3CDTF">2017-11-18T04:33:43Z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F2842C3A-80BA-4A99-BA73-A7981FDB67E1</vt:lpwstr>
  </property>
  <property fmtid="{D5CDD505-2E9C-101B-9397-08002B2CF9AE}" pid="3" name="ArticulatePath">
    <vt:lpwstr>BIGL16736 - Vetmedin Global - 2016 ICVS_PPT v1a</vt:lpwstr>
  </property>
</Properties>
</file>