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8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9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0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25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6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3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97BFE-78F1-4AAA-A249-867D1DA152A4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1C99B-2744-49DE-B78F-C199CE63D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3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2"/>
          <p:cNvPicPr>
            <a:picLocks noChangeAspect="1" noChangeArrowheads="1"/>
          </p:cNvPicPr>
          <p:nvPr/>
        </p:nvPicPr>
        <p:blipFill rotWithShape="1">
          <a:blip r:embed="rId2"/>
          <a:srcRect l="32555" t="14478" r="10622" b="50256"/>
          <a:stretch/>
        </p:blipFill>
        <p:spPr bwMode="auto">
          <a:xfrm>
            <a:off x="2120283" y="609600"/>
            <a:ext cx="408199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2"/>
          <p:cNvPicPr>
            <a:picLocks noChangeAspect="1" noChangeArrowheads="1"/>
          </p:cNvPicPr>
          <p:nvPr/>
        </p:nvPicPr>
        <p:blipFill rotWithShape="1">
          <a:blip r:embed="rId3"/>
          <a:srcRect l="33771" t="15161" r="8161" b="48371"/>
          <a:stretch/>
        </p:blipFill>
        <p:spPr bwMode="auto">
          <a:xfrm>
            <a:off x="2132860" y="2514600"/>
            <a:ext cx="403190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2"/>
          <p:cNvPicPr>
            <a:picLocks noChangeAspect="1" noChangeArrowheads="1"/>
          </p:cNvPicPr>
          <p:nvPr/>
        </p:nvPicPr>
        <p:blipFill rotWithShape="1">
          <a:blip r:embed="rId4"/>
          <a:srcRect l="34060" t="16123" r="4318" b="44800"/>
          <a:stretch/>
        </p:blipFill>
        <p:spPr bwMode="auto">
          <a:xfrm>
            <a:off x="2082767" y="4572000"/>
            <a:ext cx="4593805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705718" y="274585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Caspase</a:t>
            </a:r>
            <a:r>
              <a:rPr lang="en-US" sz="1400" dirty="0" smtClean="0">
                <a:latin typeface="+mn-lt"/>
              </a:rPr>
              <a:t>+</a:t>
            </a:r>
            <a:endParaRPr lang="en-US" sz="14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08860" y="274585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Far-red+</a:t>
            </a:r>
            <a:endParaRPr lang="en-US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6394" y="1066800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 </a:t>
            </a:r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Spontaneous death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3583" y="2907957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</a:t>
            </a:r>
          </a:p>
          <a:p>
            <a:r>
              <a:rPr lang="en-US" sz="1400" dirty="0" smtClean="0">
                <a:latin typeface="+mn-lt"/>
              </a:rPr>
              <a:t>Drug-induced killing</a:t>
            </a:r>
            <a:endParaRPr lang="en-US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87" y="5029200"/>
            <a:ext cx="18469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 </a:t>
            </a:r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T-lymphocyte</a:t>
            </a:r>
          </a:p>
          <a:p>
            <a:r>
              <a:rPr lang="en-US" sz="1400" dirty="0" smtClean="0">
                <a:latin typeface="+mn-lt"/>
              </a:rPr>
              <a:t>Mediated cytotoxicity</a:t>
            </a:r>
          </a:p>
        </p:txBody>
      </p:sp>
    </p:spTree>
    <p:extLst>
      <p:ext uri="{BB962C8B-B14F-4D97-AF65-F5344CB8AC3E}">
        <p14:creationId xmlns:p14="http://schemas.microsoft.com/office/powerpoint/2010/main" val="304718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2"/>
          <p:cNvPicPr>
            <a:picLocks noChangeAspect="1" noChangeArrowheads="1"/>
          </p:cNvPicPr>
          <p:nvPr/>
        </p:nvPicPr>
        <p:blipFill rotWithShape="1">
          <a:blip r:embed="rId2"/>
          <a:srcRect l="7201" t="15282" r="24337" b="45066"/>
          <a:stretch/>
        </p:blipFill>
        <p:spPr bwMode="auto">
          <a:xfrm>
            <a:off x="2350363" y="559293"/>
            <a:ext cx="4811313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2"/>
          <p:cNvPicPr>
            <a:picLocks noChangeAspect="1" noChangeArrowheads="1"/>
          </p:cNvPicPr>
          <p:nvPr/>
        </p:nvPicPr>
        <p:blipFill rotWithShape="1">
          <a:blip r:embed="rId3"/>
          <a:srcRect l="4242" t="17560" r="41499" b="50533"/>
          <a:stretch/>
        </p:blipFill>
        <p:spPr bwMode="auto">
          <a:xfrm>
            <a:off x="2362200" y="2667000"/>
            <a:ext cx="4738526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2"/>
          <p:cNvPicPr>
            <a:picLocks noChangeAspect="1" noChangeArrowheads="1"/>
          </p:cNvPicPr>
          <p:nvPr/>
        </p:nvPicPr>
        <p:blipFill rotWithShape="1">
          <a:blip r:embed="rId4"/>
          <a:srcRect l="8583" t="17289" r="19159" b="41356"/>
          <a:stretch/>
        </p:blipFill>
        <p:spPr bwMode="auto">
          <a:xfrm>
            <a:off x="2438400" y="4791871"/>
            <a:ext cx="4868237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0" y="290472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Caspase</a:t>
            </a:r>
            <a:r>
              <a:rPr lang="en-US" sz="1400" dirty="0" smtClean="0">
                <a:latin typeface="+mn-lt"/>
              </a:rPr>
              <a:t>+</a:t>
            </a:r>
            <a:endParaRPr lang="en-US" sz="1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326605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Far-red+</a:t>
            </a:r>
            <a:endParaRPr lang="en-US" sz="1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838200"/>
            <a:ext cx="1736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+mn-lt"/>
              </a:rPr>
              <a:t>WT N2a+a-PDL1</a:t>
            </a:r>
            <a:endParaRPr lang="en-US" sz="1400" dirty="0" smtClean="0">
              <a:latin typeface="+mn-lt"/>
            </a:endParaRPr>
          </a:p>
          <a:p>
            <a:r>
              <a:rPr lang="en-US" sz="1400" dirty="0"/>
              <a:t>Spontaneous death</a:t>
            </a:r>
          </a:p>
          <a:p>
            <a:endParaRPr lang="en-US" sz="14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176" y="3048000"/>
            <a:ext cx="17572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N2a+a-PDL1</a:t>
            </a:r>
          </a:p>
          <a:p>
            <a:r>
              <a:rPr lang="en-US" sz="1400" dirty="0"/>
              <a:t>Drug-induced killing</a:t>
            </a:r>
          </a:p>
          <a:p>
            <a:endParaRPr lang="en-US" sz="140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054" y="5257800"/>
            <a:ext cx="18469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N2a+a-PDL1</a:t>
            </a:r>
          </a:p>
          <a:p>
            <a:r>
              <a:rPr lang="en-US" sz="1400" dirty="0" smtClean="0">
                <a:latin typeface="+mn-lt"/>
              </a:rPr>
              <a:t> </a:t>
            </a:r>
            <a:r>
              <a:rPr lang="en-US" sz="1400" dirty="0"/>
              <a:t>T-lymphocyte</a:t>
            </a:r>
          </a:p>
          <a:p>
            <a:r>
              <a:rPr lang="en-US" sz="1400" dirty="0"/>
              <a:t>Mediated cytotoxicity</a:t>
            </a:r>
          </a:p>
          <a:p>
            <a:endParaRPr lang="en-US" sz="1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6963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2"/>
          <p:cNvPicPr>
            <a:picLocks noChangeAspect="1" noChangeArrowheads="1"/>
          </p:cNvPicPr>
          <p:nvPr/>
        </p:nvPicPr>
        <p:blipFill rotWithShape="1">
          <a:blip r:embed="rId2"/>
          <a:srcRect l="6413" t="17484" r="26458" b="43450"/>
          <a:stretch/>
        </p:blipFill>
        <p:spPr bwMode="auto">
          <a:xfrm>
            <a:off x="2123243" y="560773"/>
            <a:ext cx="4786701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2"/>
          <p:cNvPicPr>
            <a:picLocks noChangeAspect="1" noChangeArrowheads="1"/>
          </p:cNvPicPr>
          <p:nvPr/>
        </p:nvPicPr>
        <p:blipFill rotWithShape="1">
          <a:blip r:embed="rId3"/>
          <a:srcRect l="8287" t="17022" r="23151" b="41489"/>
          <a:stretch/>
        </p:blipFill>
        <p:spPr bwMode="auto">
          <a:xfrm>
            <a:off x="2133600" y="2699780"/>
            <a:ext cx="460458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2"/>
          <p:cNvPicPr>
            <a:picLocks noChangeAspect="1" noChangeArrowheads="1"/>
          </p:cNvPicPr>
          <p:nvPr/>
        </p:nvPicPr>
        <p:blipFill rotWithShape="1">
          <a:blip r:embed="rId4"/>
          <a:srcRect l="7892" t="19903" r="14767" b="32870"/>
          <a:stretch/>
        </p:blipFill>
        <p:spPr bwMode="auto">
          <a:xfrm>
            <a:off x="2133600" y="4847436"/>
            <a:ext cx="4565852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05718" y="274585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Caspase</a:t>
            </a:r>
            <a:r>
              <a:rPr lang="en-US" sz="1400" dirty="0" smtClean="0">
                <a:latin typeface="+mn-lt"/>
              </a:rPr>
              <a:t>+</a:t>
            </a:r>
            <a:endParaRPr lang="en-US" sz="1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00" y="300595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Far-red+</a:t>
            </a:r>
            <a:endParaRPr lang="en-US" sz="1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585" y="929658"/>
            <a:ext cx="1736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</a:t>
            </a:r>
          </a:p>
          <a:p>
            <a:r>
              <a:rPr lang="en-US" sz="1400" dirty="0"/>
              <a:t>Spontaneous death</a:t>
            </a:r>
          </a:p>
          <a:p>
            <a:endParaRPr lang="en-US" sz="14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182400"/>
            <a:ext cx="17572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</a:t>
            </a:r>
          </a:p>
          <a:p>
            <a:r>
              <a:rPr lang="en-US" sz="1400" dirty="0"/>
              <a:t>Drug-induced killing</a:t>
            </a:r>
          </a:p>
          <a:p>
            <a:endParaRPr lang="en-US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086" y="5422495"/>
            <a:ext cx="18469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 </a:t>
            </a:r>
          </a:p>
          <a:p>
            <a:r>
              <a:rPr lang="en-US" sz="1400" dirty="0"/>
              <a:t>T-lymphocyte</a:t>
            </a:r>
          </a:p>
          <a:p>
            <a:r>
              <a:rPr lang="en-US" sz="1400" dirty="0"/>
              <a:t>Mediated cytotoxicity</a:t>
            </a:r>
          </a:p>
          <a:p>
            <a:endParaRPr lang="en-US" sz="1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536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2"/>
          <p:cNvPicPr>
            <a:picLocks noChangeAspect="1" noChangeArrowheads="1"/>
          </p:cNvPicPr>
          <p:nvPr/>
        </p:nvPicPr>
        <p:blipFill rotWithShape="1">
          <a:blip r:embed="rId2"/>
          <a:srcRect l="4241" t="19172" r="22071" b="38496"/>
          <a:stretch/>
        </p:blipFill>
        <p:spPr bwMode="auto">
          <a:xfrm>
            <a:off x="2286000" y="457200"/>
            <a:ext cx="4851825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2"/>
          <p:cNvPicPr>
            <a:picLocks noChangeAspect="1" noChangeArrowheads="1"/>
          </p:cNvPicPr>
          <p:nvPr/>
        </p:nvPicPr>
        <p:blipFill rotWithShape="1">
          <a:blip r:embed="rId3"/>
          <a:srcRect l="6215" t="20915" r="14473" b="33850"/>
          <a:stretch/>
        </p:blipFill>
        <p:spPr bwMode="auto">
          <a:xfrm>
            <a:off x="2286000" y="2667000"/>
            <a:ext cx="488680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2"/>
          <p:cNvPicPr>
            <a:picLocks noChangeAspect="1" noChangeArrowheads="1"/>
          </p:cNvPicPr>
          <p:nvPr/>
        </p:nvPicPr>
        <p:blipFill rotWithShape="1">
          <a:blip r:embed="rId4"/>
          <a:srcRect l="7992" t="24804" r="10228" b="27695"/>
          <a:stretch/>
        </p:blipFill>
        <p:spPr bwMode="auto">
          <a:xfrm>
            <a:off x="2374039" y="4678680"/>
            <a:ext cx="4798761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971800" y="149423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Caspase</a:t>
            </a:r>
            <a:r>
              <a:rPr lang="en-US" sz="1400" dirty="0" smtClean="0">
                <a:latin typeface="+mn-lt"/>
              </a:rPr>
              <a:t>+</a:t>
            </a:r>
            <a:endParaRPr lang="en-US" sz="1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5767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Far-red+</a:t>
            </a:r>
            <a:endParaRPr lang="en-US" sz="1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633" y="939820"/>
            <a:ext cx="1946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N2a+IFN+a-PDL1</a:t>
            </a:r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Spontaneous death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9632" y="3136824"/>
            <a:ext cx="1946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N2a+IFN+a-PDL1</a:t>
            </a:r>
          </a:p>
          <a:p>
            <a:r>
              <a:rPr lang="en-US" sz="1400" dirty="0" smtClean="0">
                <a:latin typeface="+mn-lt"/>
              </a:rPr>
              <a:t>Drug-induced killing</a:t>
            </a:r>
            <a:endParaRPr lang="en-US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095" y="5181600"/>
            <a:ext cx="19463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WT N2a+IFN+a-PDL1</a:t>
            </a:r>
            <a:endParaRPr lang="en-US" sz="1400" dirty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T-lymphocyte</a:t>
            </a:r>
          </a:p>
          <a:p>
            <a:r>
              <a:rPr lang="en-US" sz="1400" dirty="0" smtClean="0">
                <a:latin typeface="+mn-lt"/>
              </a:rPr>
              <a:t>Mediated cytotoxicity</a:t>
            </a:r>
          </a:p>
        </p:txBody>
      </p:sp>
    </p:spTree>
    <p:extLst>
      <p:ext uri="{BB962C8B-B14F-4D97-AF65-F5344CB8AC3E}">
        <p14:creationId xmlns:p14="http://schemas.microsoft.com/office/powerpoint/2010/main" val="206188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69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Children's National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Srinivasan, Priya</dc:creator>
  <cp:lastModifiedBy>Srinivasan, Priya</cp:lastModifiedBy>
  <cp:revision>1</cp:revision>
  <dcterms:created xsi:type="dcterms:W3CDTF">2017-12-07T21:05:14Z</dcterms:created>
  <dcterms:modified xsi:type="dcterms:W3CDTF">2017-12-07T21:08:25Z</dcterms:modified>
</cp:coreProperties>
</file>