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5669"/>
            <a:ext cx="86831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Supplementary Fig: 1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Receiver operating characteristics curve analysis of memory and regulatory T cells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Venkat Pathakamuri\Desktop\Layout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76961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72400" y="6477000"/>
            <a:ext cx="940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Continue</a:t>
            </a:r>
            <a:endParaRPr lang="en-IN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Venkat Pathakamuri\Desktop\Layout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458200" cy="670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Venkat Pathakamuri</dc:creator>
  <cp:lastModifiedBy>Venkat Pathakamuri</cp:lastModifiedBy>
  <cp:revision>2</cp:revision>
  <dcterms:created xsi:type="dcterms:W3CDTF">2006-08-16T00:00:00Z</dcterms:created>
  <dcterms:modified xsi:type="dcterms:W3CDTF">2017-08-15T14:15:21Z</dcterms:modified>
</cp:coreProperties>
</file>