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41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74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47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41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1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2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35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00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8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78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02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D4FA2-B119-4AD1-B731-C2425FCF09C2}" type="datetimeFigureOut">
              <a:rPr lang="fr-FR" smtClean="0"/>
              <a:t>26/12/2017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CB2D5-8230-450F-9B4D-0572A67F3F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53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2053704-DCF3-41EE-9B41-008A2647AB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61807" y="1018614"/>
            <a:ext cx="5566521" cy="470983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5C4E990-4A54-4538-809F-6A7F1F2B98EA}"/>
              </a:ext>
            </a:extLst>
          </p:cNvPr>
          <p:cNvSpPr txBox="1"/>
          <p:nvPr/>
        </p:nvSpPr>
        <p:spPr>
          <a:xfrm>
            <a:off x="3021106" y="5931125"/>
            <a:ext cx="347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– </a:t>
            </a:r>
            <a:r>
              <a:rPr lang="fr-FR" dirty="0" err="1"/>
              <a:t>non-solid</a:t>
            </a:r>
            <a:r>
              <a:rPr lang="fr-FR" dirty="0"/>
              <a:t> architectural patterns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AE7C1D-0BC0-4376-B5F0-D6AB549CEF92}"/>
              </a:ext>
            </a:extLst>
          </p:cNvPr>
          <p:cNvSpPr txBox="1"/>
          <p:nvPr/>
        </p:nvSpPr>
        <p:spPr>
          <a:xfrm>
            <a:off x="3021106" y="6195584"/>
            <a:ext cx="2948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 – </a:t>
            </a:r>
            <a:r>
              <a:rPr lang="fr-FR" dirty="0" err="1"/>
              <a:t>solid</a:t>
            </a:r>
            <a:r>
              <a:rPr lang="fr-FR" dirty="0"/>
              <a:t> architectural pattern</a:t>
            </a:r>
          </a:p>
        </p:txBody>
      </p:sp>
    </p:spTree>
    <p:extLst>
      <p:ext uri="{BB962C8B-B14F-4D97-AF65-F5344CB8AC3E}">
        <p14:creationId xmlns:p14="http://schemas.microsoft.com/office/powerpoint/2010/main" val="2819145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10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Nina RADOSEVIC-ROBIN</dc:creator>
  <cp:lastModifiedBy>Nina RADOSEVIC-ROBIN</cp:lastModifiedBy>
  <cp:revision>5</cp:revision>
  <dcterms:created xsi:type="dcterms:W3CDTF">2017-10-16T09:34:54Z</dcterms:created>
  <dcterms:modified xsi:type="dcterms:W3CDTF">2017-12-26T11:55:38Z</dcterms:modified>
</cp:coreProperties>
</file>