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3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C9D02-AB95-4E44-987A-19E51976E523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489A-365F-1B42-BCE3-666DEE3653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2982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C9D02-AB95-4E44-987A-19E51976E523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489A-365F-1B42-BCE3-666DEE3653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0473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C9D02-AB95-4E44-987A-19E51976E523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489A-365F-1B42-BCE3-666DEE3653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2284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C9D02-AB95-4E44-987A-19E51976E523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489A-365F-1B42-BCE3-666DEE3653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0626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C9D02-AB95-4E44-987A-19E51976E523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489A-365F-1B42-BCE3-666DEE3653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4079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C9D02-AB95-4E44-987A-19E51976E523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489A-365F-1B42-BCE3-666DEE3653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7141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C9D02-AB95-4E44-987A-19E51976E523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489A-365F-1B42-BCE3-666DEE3653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54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C9D02-AB95-4E44-987A-19E51976E523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489A-365F-1B42-BCE3-666DEE3653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491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C9D02-AB95-4E44-987A-19E51976E523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489A-365F-1B42-BCE3-666DEE3653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0538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C9D02-AB95-4E44-987A-19E51976E523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489A-365F-1B42-BCE3-666DEE3653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3081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C9D02-AB95-4E44-987A-19E51976E523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A489A-365F-1B42-BCE3-666DEE3653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2997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C9D02-AB95-4E44-987A-19E51976E523}" type="datetimeFigureOut">
              <a:rPr kumimoji="1" lang="ja-JP" altLang="en-US" smtClean="0"/>
              <a:t>17/03/06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A489A-365F-1B42-BCE3-666DEE3653C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201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537" y="1058314"/>
            <a:ext cx="7508875" cy="455843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0" y="0"/>
            <a:ext cx="292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Supplemental </a:t>
            </a:r>
            <a:r>
              <a:rPr kumimoji="1" lang="en-US" altLang="ja-JP" sz="2000" smtClean="0"/>
              <a:t>figure S1.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204024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</Words>
  <Application>Microsoft Macintosh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尾崎 由記範</dc:creator>
  <cp:lastModifiedBy>尾崎 由記範</cp:lastModifiedBy>
  <cp:revision>4</cp:revision>
  <dcterms:created xsi:type="dcterms:W3CDTF">2017-03-06T01:49:59Z</dcterms:created>
  <dcterms:modified xsi:type="dcterms:W3CDTF">2017-03-06T06:55:17Z</dcterms:modified>
</cp:coreProperties>
</file>