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50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A1D75B-98F1-4577-8DBE-81E73CEF4D4D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EA8DE-AD7C-479C-90FA-DF50B11FB8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51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A72A3-0212-4701-8525-CF68FF9004E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354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A72A3-0212-4701-8525-CF68FF9004E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236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740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379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990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338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510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78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379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66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769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737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2585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B03F-49D5-4F63-BC48-55C182973893}" type="datetimeFigureOut">
              <a:rPr lang="de-DE" smtClean="0"/>
              <a:t>12.10.2017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E0980-F3D4-4E34-AF21-6C9C170D67C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04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12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3.jpeg"/><Relationship Id="rId4" Type="http://schemas.microsoft.com/office/2007/relationships/hdphoto" Target="../media/hdphoto2.wdp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4513" y="13941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1: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03429" y="149559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33754" y="5366719"/>
            <a:ext cx="35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E:\WESTERN BLOTS\WB Elan 9.3.17\TSHR mCHO cells 2017.03.09_11.30.07_Ch\TSHR Banden mit neg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0389"/>
          <a:stretch/>
        </p:blipFill>
        <p:spPr bwMode="auto">
          <a:xfrm>
            <a:off x="2143808" y="1495599"/>
            <a:ext cx="948167" cy="335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309"/>
          <a:stretch/>
        </p:blipFill>
        <p:spPr bwMode="auto">
          <a:xfrm>
            <a:off x="2132856" y="5605927"/>
            <a:ext cx="535296" cy="255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1" r="8038"/>
          <a:stretch/>
        </p:blipFill>
        <p:spPr bwMode="auto">
          <a:xfrm>
            <a:off x="2668152" y="5605927"/>
            <a:ext cx="485010" cy="255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1" r="41852"/>
          <a:stretch/>
        </p:blipFill>
        <p:spPr bwMode="auto">
          <a:xfrm>
            <a:off x="3138231" y="5605927"/>
            <a:ext cx="410393" cy="2555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feld 21"/>
          <p:cNvSpPr txBox="1"/>
          <p:nvPr/>
        </p:nvSpPr>
        <p:spPr>
          <a:xfrm>
            <a:off x="2749177" y="5210789"/>
            <a:ext cx="58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1</a:t>
            </a:r>
            <a:endParaRPr lang="de-DE" sz="16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3219256" y="5210789"/>
            <a:ext cx="58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2</a:t>
            </a:r>
            <a:endParaRPr lang="de-DE" sz="160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1721400" y="1466364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smtClean="0"/>
              <a:t>170</a:t>
            </a:r>
            <a:endParaRPr lang="de-DE" sz="1200" dirty="0"/>
          </a:p>
        </p:txBody>
      </p:sp>
      <p:sp>
        <p:nvSpPr>
          <p:cNvPr id="28" name="Textfeld 27"/>
          <p:cNvSpPr txBox="1"/>
          <p:nvPr/>
        </p:nvSpPr>
        <p:spPr>
          <a:xfrm>
            <a:off x="1712259" y="2144909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smtClean="0"/>
              <a:t>100</a:t>
            </a:r>
            <a:endParaRPr lang="de-DE" sz="1200" dirty="0"/>
          </a:p>
        </p:txBody>
      </p:sp>
      <p:sp>
        <p:nvSpPr>
          <p:cNvPr id="29" name="Textfeld 28"/>
          <p:cNvSpPr txBox="1"/>
          <p:nvPr/>
        </p:nvSpPr>
        <p:spPr>
          <a:xfrm>
            <a:off x="1740577" y="4539509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 </a:t>
            </a:r>
            <a:r>
              <a:rPr lang="de-DE" sz="1200" dirty="0" smtClean="0"/>
              <a:t>15</a:t>
            </a:r>
            <a:endParaRPr lang="de-DE" sz="1200" dirty="0"/>
          </a:p>
        </p:txBody>
      </p:sp>
      <p:sp>
        <p:nvSpPr>
          <p:cNvPr id="30" name="Textfeld 29"/>
          <p:cNvSpPr txBox="1"/>
          <p:nvPr/>
        </p:nvSpPr>
        <p:spPr>
          <a:xfrm>
            <a:off x="1709502" y="2929674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55</a:t>
            </a:r>
            <a:endParaRPr lang="de-DE" sz="1200" dirty="0"/>
          </a:p>
        </p:txBody>
      </p:sp>
      <p:sp>
        <p:nvSpPr>
          <p:cNvPr id="31" name="Textfeld 30"/>
          <p:cNvSpPr txBox="1"/>
          <p:nvPr/>
        </p:nvSpPr>
        <p:spPr>
          <a:xfrm>
            <a:off x="1750165" y="340690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40</a:t>
            </a:r>
            <a:endParaRPr lang="de-DE" sz="1200" dirty="0"/>
          </a:p>
        </p:txBody>
      </p:sp>
      <p:sp>
        <p:nvSpPr>
          <p:cNvPr id="32" name="Textfeld 31"/>
          <p:cNvSpPr txBox="1"/>
          <p:nvPr/>
        </p:nvSpPr>
        <p:spPr>
          <a:xfrm>
            <a:off x="1749609" y="3853169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35</a:t>
            </a:r>
            <a:endParaRPr lang="de-DE" sz="1200" dirty="0"/>
          </a:p>
        </p:txBody>
      </p:sp>
      <p:sp>
        <p:nvSpPr>
          <p:cNvPr id="33" name="Textfeld 32"/>
          <p:cNvSpPr txBox="1"/>
          <p:nvPr/>
        </p:nvSpPr>
        <p:spPr>
          <a:xfrm>
            <a:off x="1747607" y="421647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25</a:t>
            </a:r>
            <a:endParaRPr lang="de-DE" sz="1200" dirty="0"/>
          </a:p>
        </p:txBody>
      </p:sp>
      <p:sp>
        <p:nvSpPr>
          <p:cNvPr id="34" name="Textfeld 33"/>
          <p:cNvSpPr txBox="1"/>
          <p:nvPr/>
        </p:nvSpPr>
        <p:spPr>
          <a:xfrm>
            <a:off x="1719430" y="2469635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/>
              <a:t> </a:t>
            </a:r>
            <a:r>
              <a:rPr lang="de-DE" sz="1200" dirty="0" smtClean="0"/>
              <a:t>70</a:t>
            </a:r>
            <a:endParaRPr lang="de-DE" sz="1200" dirty="0"/>
          </a:p>
        </p:txBody>
      </p:sp>
      <p:sp>
        <p:nvSpPr>
          <p:cNvPr id="35" name="Textfeld 34"/>
          <p:cNvSpPr txBox="1"/>
          <p:nvPr/>
        </p:nvSpPr>
        <p:spPr>
          <a:xfrm>
            <a:off x="1718842" y="1705538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 smtClean="0"/>
              <a:t>130</a:t>
            </a:r>
            <a:endParaRPr lang="de-DE" sz="1200" dirty="0"/>
          </a:p>
        </p:txBody>
      </p:sp>
      <p:sp>
        <p:nvSpPr>
          <p:cNvPr id="36" name="Textfeld 35"/>
          <p:cNvSpPr txBox="1"/>
          <p:nvPr/>
        </p:nvSpPr>
        <p:spPr>
          <a:xfrm>
            <a:off x="1699574" y="6196090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 55</a:t>
            </a:r>
            <a:endParaRPr lang="de-DE" sz="1200" dirty="0"/>
          </a:p>
        </p:txBody>
      </p:sp>
      <p:sp>
        <p:nvSpPr>
          <p:cNvPr id="37" name="Textfeld 36"/>
          <p:cNvSpPr txBox="1"/>
          <p:nvPr/>
        </p:nvSpPr>
        <p:spPr>
          <a:xfrm>
            <a:off x="1762124" y="693614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40</a:t>
            </a:r>
            <a:endParaRPr lang="de-DE" sz="1200" dirty="0"/>
          </a:p>
        </p:txBody>
      </p:sp>
      <p:sp>
        <p:nvSpPr>
          <p:cNvPr id="38" name="Textfeld 37"/>
          <p:cNvSpPr txBox="1"/>
          <p:nvPr/>
        </p:nvSpPr>
        <p:spPr>
          <a:xfrm>
            <a:off x="1761568" y="7427347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35</a:t>
            </a:r>
            <a:endParaRPr lang="de-DE" sz="1200" dirty="0"/>
          </a:p>
        </p:txBody>
      </p:sp>
      <p:sp>
        <p:nvSpPr>
          <p:cNvPr id="39" name="Textfeld 38"/>
          <p:cNvSpPr txBox="1"/>
          <p:nvPr/>
        </p:nvSpPr>
        <p:spPr>
          <a:xfrm>
            <a:off x="1759566" y="7871680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 25</a:t>
            </a:r>
            <a:endParaRPr lang="de-DE" sz="1200" dirty="0"/>
          </a:p>
        </p:txBody>
      </p:sp>
      <p:sp>
        <p:nvSpPr>
          <p:cNvPr id="40" name="Textfeld 39"/>
          <p:cNvSpPr txBox="1"/>
          <p:nvPr/>
        </p:nvSpPr>
        <p:spPr>
          <a:xfrm>
            <a:off x="1709502" y="5736051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200" dirty="0"/>
              <a:t> </a:t>
            </a:r>
            <a:r>
              <a:rPr lang="de-DE" sz="1200" dirty="0" smtClean="0"/>
              <a:t>70</a:t>
            </a:r>
            <a:endParaRPr lang="de-DE" sz="1200" dirty="0"/>
          </a:p>
        </p:txBody>
      </p:sp>
      <p:sp>
        <p:nvSpPr>
          <p:cNvPr id="26" name="Textfeld 25"/>
          <p:cNvSpPr txBox="1"/>
          <p:nvPr/>
        </p:nvSpPr>
        <p:spPr>
          <a:xfrm>
            <a:off x="3806856" y="6216980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Unspecific</a:t>
            </a:r>
            <a:endParaRPr lang="de-DE" sz="1200" dirty="0"/>
          </a:p>
        </p:txBody>
      </p:sp>
      <p:cxnSp>
        <p:nvCxnSpPr>
          <p:cNvPr id="41" name="Gerade Verbindung mit Pfeil 40"/>
          <p:cNvCxnSpPr>
            <a:stCxn id="26" idx="1"/>
          </p:cNvCxnSpPr>
          <p:nvPr/>
        </p:nvCxnSpPr>
        <p:spPr>
          <a:xfrm flipH="1">
            <a:off x="3548624" y="6355480"/>
            <a:ext cx="2582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/>
          <p:cNvSpPr txBox="1"/>
          <p:nvPr/>
        </p:nvSpPr>
        <p:spPr>
          <a:xfrm>
            <a:off x="3780613" y="7684501"/>
            <a:ext cx="830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Unspecific</a:t>
            </a:r>
            <a:endParaRPr lang="de-DE" sz="1200" dirty="0"/>
          </a:p>
        </p:txBody>
      </p:sp>
      <p:cxnSp>
        <p:nvCxnSpPr>
          <p:cNvPr id="45" name="Gerade Verbindung mit Pfeil 44"/>
          <p:cNvCxnSpPr>
            <a:stCxn id="44" idx="1"/>
          </p:cNvCxnSpPr>
          <p:nvPr/>
        </p:nvCxnSpPr>
        <p:spPr>
          <a:xfrm flipH="1">
            <a:off x="3522381" y="7823001"/>
            <a:ext cx="2582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/>
          <p:cNvSpPr txBox="1"/>
          <p:nvPr/>
        </p:nvSpPr>
        <p:spPr>
          <a:xfrm>
            <a:off x="3830140" y="6883537"/>
            <a:ext cx="114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TSHR </a:t>
            </a:r>
            <a:r>
              <a:rPr lang="en-US" sz="1200" dirty="0" smtClean="0"/>
              <a:t>A-subunit</a:t>
            </a:r>
            <a:endParaRPr lang="de-DE" sz="1200" dirty="0"/>
          </a:p>
        </p:txBody>
      </p:sp>
      <p:cxnSp>
        <p:nvCxnSpPr>
          <p:cNvPr id="47" name="Gerade Verbindung mit Pfeil 46"/>
          <p:cNvCxnSpPr>
            <a:stCxn id="46" idx="1"/>
          </p:cNvCxnSpPr>
          <p:nvPr/>
        </p:nvCxnSpPr>
        <p:spPr>
          <a:xfrm flipH="1">
            <a:off x="3571908" y="7022037"/>
            <a:ext cx="2582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3343427" y="1766513"/>
            <a:ext cx="898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Intact TSHR</a:t>
            </a:r>
            <a:endParaRPr lang="de-DE" sz="1200" dirty="0"/>
          </a:p>
        </p:txBody>
      </p:sp>
      <p:cxnSp>
        <p:nvCxnSpPr>
          <p:cNvPr id="48" name="Gerade Verbindung mit Pfeil 47"/>
          <p:cNvCxnSpPr>
            <a:stCxn id="43" idx="1"/>
          </p:cNvCxnSpPr>
          <p:nvPr/>
        </p:nvCxnSpPr>
        <p:spPr>
          <a:xfrm flipH="1">
            <a:off x="3085195" y="1905013"/>
            <a:ext cx="2582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35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205414" y="13316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296640" y="435515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40" y="4713650"/>
            <a:ext cx="2564407" cy="254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640" y="1835696"/>
            <a:ext cx="2621408" cy="242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84513" y="13941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4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84513" y="13941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3: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03429" y="9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07" y="1185734"/>
            <a:ext cx="32385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124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4513" y="13941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4: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-27384" y="967536"/>
            <a:ext cx="6678473" cy="4178862"/>
            <a:chOff x="683568" y="835109"/>
            <a:chExt cx="7196547" cy="4401632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33" b="6145"/>
            <a:stretch/>
          </p:blipFill>
          <p:spPr bwMode="auto">
            <a:xfrm>
              <a:off x="5638458" y="1215218"/>
              <a:ext cx="2241656" cy="19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75" r="703" b="3093"/>
            <a:stretch/>
          </p:blipFill>
          <p:spPr bwMode="auto">
            <a:xfrm>
              <a:off x="5638459" y="3240586"/>
              <a:ext cx="2241656" cy="199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0157" y="1215249"/>
              <a:ext cx="2120400" cy="1956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9308" y="1215218"/>
              <a:ext cx="2120400" cy="195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0157" y="3240586"/>
              <a:ext cx="2121741" cy="1996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9978" y="3240586"/>
              <a:ext cx="2120400" cy="1994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11"/>
            <p:cNvSpPr txBox="1"/>
            <p:nvPr/>
          </p:nvSpPr>
          <p:spPr>
            <a:xfrm>
              <a:off x="683568" y="405832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/>
                <a:t>Ctrl</a:t>
              </a:r>
              <a:endParaRPr lang="en-US"/>
            </a:p>
          </p:txBody>
        </p:sp>
        <p:sp>
          <p:nvSpPr>
            <p:cNvPr id="37" name="TextBox 12"/>
            <p:cNvSpPr txBox="1"/>
            <p:nvPr/>
          </p:nvSpPr>
          <p:spPr>
            <a:xfrm>
              <a:off x="700547" y="2049953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/>
                <a:t>GO</a:t>
              </a:r>
              <a:endParaRPr lang="en-US"/>
            </a:p>
          </p:txBody>
        </p:sp>
        <p:sp>
          <p:nvSpPr>
            <p:cNvPr id="38" name="TextBox 13"/>
            <p:cNvSpPr txBox="1"/>
            <p:nvPr/>
          </p:nvSpPr>
          <p:spPr>
            <a:xfrm>
              <a:off x="1362225" y="849717"/>
              <a:ext cx="1919782" cy="3890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aseline="30000" dirty="0" smtClean="0"/>
                <a:t>1</a:t>
              </a:r>
              <a:r>
                <a:rPr lang="de-DE" dirty="0" smtClean="0"/>
                <a:t>H MRI </a:t>
              </a:r>
              <a:r>
                <a:rPr lang="de-DE" dirty="0" err="1" smtClean="0"/>
                <a:t>Overview</a:t>
              </a:r>
              <a:endParaRPr lang="en-US" dirty="0"/>
            </a:p>
          </p:txBody>
        </p:sp>
        <p:sp>
          <p:nvSpPr>
            <p:cNvPr id="39" name="TextBox 14"/>
            <p:cNvSpPr txBox="1"/>
            <p:nvPr/>
          </p:nvSpPr>
          <p:spPr>
            <a:xfrm>
              <a:off x="3919675" y="835109"/>
              <a:ext cx="1218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aseline="30000" smtClean="0"/>
                <a:t>1</a:t>
              </a:r>
              <a:r>
                <a:rPr lang="de-DE" smtClean="0"/>
                <a:t>H+</a:t>
              </a:r>
              <a:r>
                <a:rPr lang="de-DE" baseline="30000" smtClean="0"/>
                <a:t>19</a:t>
              </a:r>
              <a:r>
                <a:rPr lang="de-DE" smtClean="0"/>
                <a:t>F MRI</a:t>
              </a:r>
              <a:endParaRPr lang="en-US"/>
            </a:p>
          </p:txBody>
        </p:sp>
        <p:sp>
          <p:nvSpPr>
            <p:cNvPr id="40" name="TextBox 15"/>
            <p:cNvSpPr txBox="1"/>
            <p:nvPr/>
          </p:nvSpPr>
          <p:spPr>
            <a:xfrm>
              <a:off x="6295939" y="849717"/>
              <a:ext cx="840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aseline="30000" smtClean="0"/>
                <a:t>1</a:t>
              </a:r>
              <a:r>
                <a:rPr lang="de-DE" smtClean="0"/>
                <a:t>H MRI</a:t>
              </a:r>
              <a:endParaRPr lang="en-US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6898933" y="1406475"/>
              <a:ext cx="926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solidFill>
                    <a:schemeClr val="bg1"/>
                  </a:solidFill>
                </a:rPr>
                <a:t>Optic</a:t>
              </a:r>
              <a:r>
                <a:rPr lang="de-DE" sz="1200" b="1" dirty="0" smtClean="0">
                  <a:solidFill>
                    <a:schemeClr val="bg1"/>
                  </a:solidFill>
                </a:rPr>
                <a:t> nerve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5791883" y="1205790"/>
              <a:ext cx="11128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solidFill>
                    <a:schemeClr val="bg1"/>
                  </a:solidFill>
                </a:rPr>
                <a:t>Adipose</a:t>
              </a:r>
              <a:r>
                <a:rPr lang="de-DE" sz="1200" b="1" dirty="0" smtClean="0">
                  <a:solidFill>
                    <a:schemeClr val="bg1"/>
                  </a:solidFill>
                </a:rPr>
                <a:t> </a:t>
              </a:r>
              <a:r>
                <a:rPr lang="de-DE" sz="1200" b="1" dirty="0" err="1" smtClean="0">
                  <a:solidFill>
                    <a:schemeClr val="bg1"/>
                  </a:solidFill>
                </a:rPr>
                <a:t>tissue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5970530" y="2433185"/>
              <a:ext cx="1165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chemeClr val="bg1"/>
                  </a:solidFill>
                </a:rPr>
                <a:t>Hadurian </a:t>
              </a:r>
              <a:r>
                <a:rPr lang="de-DE" sz="1200" b="1" dirty="0" err="1" smtClean="0">
                  <a:solidFill>
                    <a:schemeClr val="bg1"/>
                  </a:solidFill>
                </a:rPr>
                <a:t>gland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Gerade Verbindung mit Pfeil 43"/>
            <p:cNvCxnSpPr/>
            <p:nvPr/>
          </p:nvCxnSpPr>
          <p:spPr>
            <a:xfrm flipH="1" flipV="1">
              <a:off x="6553382" y="2049953"/>
              <a:ext cx="162704" cy="36933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/>
            <p:cNvCxnSpPr/>
            <p:nvPr/>
          </p:nvCxnSpPr>
          <p:spPr>
            <a:xfrm flipH="1">
              <a:off x="6553382" y="1668224"/>
              <a:ext cx="466890" cy="1385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Gerade Verbindung mit Pfeil 45"/>
            <p:cNvCxnSpPr/>
            <p:nvPr/>
          </p:nvCxnSpPr>
          <p:spPr>
            <a:xfrm>
              <a:off x="6138261" y="1482789"/>
              <a:ext cx="305947" cy="25468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6789759" y="3626426"/>
              <a:ext cx="9262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solidFill>
                    <a:schemeClr val="bg1"/>
                  </a:solidFill>
                </a:rPr>
                <a:t>Optic</a:t>
              </a:r>
              <a:r>
                <a:rPr lang="de-DE" sz="1200" b="1" dirty="0" smtClean="0">
                  <a:solidFill>
                    <a:schemeClr val="bg1"/>
                  </a:solidFill>
                </a:rPr>
                <a:t> nerve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Textfeld 47"/>
            <p:cNvSpPr txBox="1"/>
            <p:nvPr/>
          </p:nvSpPr>
          <p:spPr>
            <a:xfrm>
              <a:off x="5682709" y="3425741"/>
              <a:ext cx="11128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err="1" smtClean="0">
                  <a:solidFill>
                    <a:schemeClr val="bg1"/>
                  </a:solidFill>
                </a:rPr>
                <a:t>Adipose</a:t>
              </a:r>
              <a:r>
                <a:rPr lang="de-DE" sz="1200" b="1" dirty="0" smtClean="0">
                  <a:solidFill>
                    <a:schemeClr val="bg1"/>
                  </a:solidFill>
                </a:rPr>
                <a:t> </a:t>
              </a:r>
              <a:r>
                <a:rPr lang="de-DE" sz="1200" b="1" dirty="0" err="1" smtClean="0">
                  <a:solidFill>
                    <a:schemeClr val="bg1"/>
                  </a:solidFill>
                </a:rPr>
                <a:t>tissue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feld 48"/>
            <p:cNvSpPr txBox="1"/>
            <p:nvPr/>
          </p:nvSpPr>
          <p:spPr>
            <a:xfrm>
              <a:off x="5861356" y="4653136"/>
              <a:ext cx="11657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 smtClean="0">
                  <a:solidFill>
                    <a:schemeClr val="bg1"/>
                  </a:solidFill>
                </a:rPr>
                <a:t>Hadurian </a:t>
              </a:r>
              <a:r>
                <a:rPr lang="de-DE" sz="1200" b="1" dirty="0" err="1" smtClean="0">
                  <a:solidFill>
                    <a:schemeClr val="bg1"/>
                  </a:solidFill>
                </a:rPr>
                <a:t>gland</a:t>
              </a:r>
              <a:endParaRPr lang="de-DE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Gerade Verbindung mit Pfeil 49"/>
            <p:cNvCxnSpPr/>
            <p:nvPr/>
          </p:nvCxnSpPr>
          <p:spPr>
            <a:xfrm flipH="1" flipV="1">
              <a:off x="6444208" y="4269904"/>
              <a:ext cx="162704" cy="36933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Gerade Verbindung mit Pfeil 50"/>
            <p:cNvCxnSpPr/>
            <p:nvPr/>
          </p:nvCxnSpPr>
          <p:spPr>
            <a:xfrm flipH="1">
              <a:off x="6444208" y="3878650"/>
              <a:ext cx="466890" cy="1385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Gerade Verbindung mit Pfeil 51"/>
            <p:cNvCxnSpPr/>
            <p:nvPr/>
          </p:nvCxnSpPr>
          <p:spPr>
            <a:xfrm>
              <a:off x="6057662" y="3693215"/>
              <a:ext cx="305947" cy="25468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Textfeld 2"/>
          <p:cNvSpPr txBox="1"/>
          <p:nvPr/>
        </p:nvSpPr>
        <p:spPr>
          <a:xfrm>
            <a:off x="454425" y="1259632"/>
            <a:ext cx="29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454425" y="3194642"/>
            <a:ext cx="290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2474625" y="125963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2474625" y="319464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4490849" y="125963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490849" y="319464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52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4513" y="139419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t> 5: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4807" y="132008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45024" y="46957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54807" y="4695737"/>
            <a:ext cx="351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645024" y="13316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 12" descr="U:\Anke\Orbita\Mausprojekt\Anke\Fotos\Kontroll-Maus\ß-Gal (3)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34" r="10125" b="3333"/>
          <a:stretch/>
        </p:blipFill>
        <p:spPr bwMode="auto">
          <a:xfrm>
            <a:off x="3707908" y="1700972"/>
            <a:ext cx="2673420" cy="21509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Grafik 13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25" r="7731"/>
          <a:stretch/>
        </p:blipFill>
        <p:spPr bwMode="auto">
          <a:xfrm>
            <a:off x="923878" y="5065069"/>
            <a:ext cx="2673420" cy="2150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5"/>
          <p:cNvPicPr/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358" y="5065069"/>
            <a:ext cx="2640560" cy="215094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65"/>
          <a:stretch/>
        </p:blipFill>
        <p:spPr bwMode="auto">
          <a:xfrm>
            <a:off x="923878" y="1700972"/>
            <a:ext cx="2193065" cy="273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34481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Bildschirmpräsentation (4:3)</PresentationFormat>
  <Paragraphs>53</Paragraphs>
  <Slides>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Essen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Schlüter, Anke</dc:creator>
  <cp:lastModifiedBy>Schlüter, Anke</cp:lastModifiedBy>
  <cp:revision>10</cp:revision>
  <dcterms:created xsi:type="dcterms:W3CDTF">2017-09-06T12:38:09Z</dcterms:created>
  <dcterms:modified xsi:type="dcterms:W3CDTF">2017-10-12T13:43:02Z</dcterms:modified>
</cp:coreProperties>
</file>