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13716000" cy="6400800"/>
  <p:notesSz cx="6858000" cy="9144000"/>
  <p:defaultTextStyle>
    <a:defPPr>
      <a:defRPr lang="en-US"/>
    </a:defPPr>
    <a:lvl1pPr marL="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1pPr>
    <a:lvl2pPr marL="5486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2pPr>
    <a:lvl3pPr marL="10972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3pPr>
    <a:lvl4pPr marL="16459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4pPr>
    <a:lvl5pPr marL="219456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5pPr>
    <a:lvl6pPr marL="274320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1097280" rtl="0" eaLnBrk="1" latinLnBrk="0" hangingPunct="1">
      <a:defRPr sz="216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37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4D7566-6A8D-4DFF-935D-01FB62AFB54C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3825" y="1143000"/>
            <a:ext cx="66103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9BC0A2-1762-423C-92F3-DB1BCB4D6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983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1pPr>
    <a:lvl2pPr marL="54864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2pPr>
    <a:lvl3pPr marL="109728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3pPr>
    <a:lvl4pPr marL="164592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4pPr>
    <a:lvl5pPr marL="219456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5pPr>
    <a:lvl6pPr marL="274320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6pPr>
    <a:lvl7pPr marL="329184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7pPr>
    <a:lvl8pPr marL="384048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8pPr>
    <a:lvl9pPr marL="4389120" algn="l" defTabSz="1097280" rtl="0" eaLnBrk="1" latinLnBrk="0" hangingPunct="1">
      <a:defRPr sz="144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3825" y="1143000"/>
            <a:ext cx="66103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9BC0A2-1762-423C-92F3-DB1BCB4D63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570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0" y="1047539"/>
            <a:ext cx="10287000" cy="2228427"/>
          </a:xfrm>
        </p:spPr>
        <p:txBody>
          <a:bodyPr anchor="b"/>
          <a:lstStyle>
            <a:lvl1pPr algn="ctr">
              <a:defRPr sz="5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3361902"/>
            <a:ext cx="10287000" cy="1545378"/>
          </a:xfrm>
        </p:spPr>
        <p:txBody>
          <a:bodyPr/>
          <a:lstStyle>
            <a:lvl1pPr marL="0" indent="0" algn="ctr">
              <a:buNone/>
              <a:defRPr sz="2240"/>
            </a:lvl1pPr>
            <a:lvl2pPr marL="426705" indent="0" algn="ctr">
              <a:buNone/>
              <a:defRPr sz="1867"/>
            </a:lvl2pPr>
            <a:lvl3pPr marL="853410" indent="0" algn="ctr">
              <a:buNone/>
              <a:defRPr sz="1680"/>
            </a:lvl3pPr>
            <a:lvl4pPr marL="1280114" indent="0" algn="ctr">
              <a:buNone/>
              <a:defRPr sz="1493"/>
            </a:lvl4pPr>
            <a:lvl5pPr marL="1706819" indent="0" algn="ctr">
              <a:buNone/>
              <a:defRPr sz="1493"/>
            </a:lvl5pPr>
            <a:lvl6pPr marL="2133524" indent="0" algn="ctr">
              <a:buNone/>
              <a:defRPr sz="1493"/>
            </a:lvl6pPr>
            <a:lvl7pPr marL="2560229" indent="0" algn="ctr">
              <a:buNone/>
              <a:defRPr sz="1493"/>
            </a:lvl7pPr>
            <a:lvl8pPr marL="2986933" indent="0" algn="ctr">
              <a:buNone/>
              <a:defRPr sz="1493"/>
            </a:lvl8pPr>
            <a:lvl9pPr marL="3413638" indent="0" algn="ctr">
              <a:buNone/>
              <a:defRPr sz="149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30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46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2" y="340783"/>
            <a:ext cx="2957513" cy="542438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5" y="340783"/>
            <a:ext cx="8701088" cy="542438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52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8860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1" y="1595756"/>
            <a:ext cx="11830050" cy="2662555"/>
          </a:xfrm>
        </p:spPr>
        <p:txBody>
          <a:bodyPr anchor="b"/>
          <a:lstStyle>
            <a:lvl1pPr>
              <a:defRPr sz="5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1" y="4283499"/>
            <a:ext cx="11830050" cy="1400175"/>
          </a:xfrm>
        </p:spPr>
        <p:txBody>
          <a:bodyPr/>
          <a:lstStyle>
            <a:lvl1pPr marL="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1pPr>
            <a:lvl2pPr marL="42670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2pPr>
            <a:lvl3pPr marL="85341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3pPr>
            <a:lvl4pPr marL="128011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4pPr>
            <a:lvl5pPr marL="170681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5pPr>
            <a:lvl6pPr marL="2133524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6pPr>
            <a:lvl7pPr marL="2560229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7pPr>
            <a:lvl8pPr marL="2986933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8pPr>
            <a:lvl9pPr marL="3413638" indent="0">
              <a:buNone/>
              <a:defRPr sz="149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57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1703917"/>
            <a:ext cx="5829300" cy="406124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1703917"/>
            <a:ext cx="5829300" cy="406124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987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340784"/>
            <a:ext cx="11830050" cy="123719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2" y="1569085"/>
            <a:ext cx="5802510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2" y="2338070"/>
            <a:ext cx="5802510" cy="343894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1569085"/>
            <a:ext cx="5831087" cy="768985"/>
          </a:xfrm>
        </p:spPr>
        <p:txBody>
          <a:bodyPr anchor="b"/>
          <a:lstStyle>
            <a:lvl1pPr marL="0" indent="0">
              <a:buNone/>
              <a:defRPr sz="2240" b="1"/>
            </a:lvl1pPr>
            <a:lvl2pPr marL="426705" indent="0">
              <a:buNone/>
              <a:defRPr sz="1867" b="1"/>
            </a:lvl2pPr>
            <a:lvl3pPr marL="853410" indent="0">
              <a:buNone/>
              <a:defRPr sz="1680" b="1"/>
            </a:lvl3pPr>
            <a:lvl4pPr marL="1280114" indent="0">
              <a:buNone/>
              <a:defRPr sz="1493" b="1"/>
            </a:lvl4pPr>
            <a:lvl5pPr marL="1706819" indent="0">
              <a:buNone/>
              <a:defRPr sz="1493" b="1"/>
            </a:lvl5pPr>
            <a:lvl6pPr marL="2133524" indent="0">
              <a:buNone/>
              <a:defRPr sz="1493" b="1"/>
            </a:lvl6pPr>
            <a:lvl7pPr marL="2560229" indent="0">
              <a:buNone/>
              <a:defRPr sz="1493" b="1"/>
            </a:lvl7pPr>
            <a:lvl8pPr marL="2986933" indent="0">
              <a:buNone/>
              <a:defRPr sz="1493" b="1"/>
            </a:lvl8pPr>
            <a:lvl9pPr marL="3413638" indent="0">
              <a:buNone/>
              <a:defRPr sz="149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2338070"/>
            <a:ext cx="5831087" cy="343894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687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847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426720"/>
            <a:ext cx="4423767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921597"/>
            <a:ext cx="6943725" cy="4548717"/>
          </a:xfrm>
        </p:spPr>
        <p:txBody>
          <a:bodyPr/>
          <a:lstStyle>
            <a:lvl1pPr>
              <a:defRPr sz="2987"/>
            </a:lvl1pPr>
            <a:lvl2pPr>
              <a:defRPr sz="2613"/>
            </a:lvl2pPr>
            <a:lvl3pPr>
              <a:defRPr sz="2240"/>
            </a:lvl3pPr>
            <a:lvl4pPr>
              <a:defRPr sz="1867"/>
            </a:lvl4pPr>
            <a:lvl5pPr>
              <a:defRPr sz="1867"/>
            </a:lvl5pPr>
            <a:lvl6pPr>
              <a:defRPr sz="1867"/>
            </a:lvl6pPr>
            <a:lvl7pPr>
              <a:defRPr sz="1867"/>
            </a:lvl7pPr>
            <a:lvl8pPr>
              <a:defRPr sz="1867"/>
            </a:lvl8pPr>
            <a:lvl9pPr>
              <a:defRPr sz="18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1920240"/>
            <a:ext cx="4423767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5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426720"/>
            <a:ext cx="4423767" cy="1493520"/>
          </a:xfrm>
        </p:spPr>
        <p:txBody>
          <a:bodyPr anchor="b"/>
          <a:lstStyle>
            <a:lvl1pPr>
              <a:defRPr sz="298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921597"/>
            <a:ext cx="6943725" cy="4548717"/>
          </a:xfrm>
        </p:spPr>
        <p:txBody>
          <a:bodyPr anchor="t"/>
          <a:lstStyle>
            <a:lvl1pPr marL="0" indent="0">
              <a:buNone/>
              <a:defRPr sz="2987"/>
            </a:lvl1pPr>
            <a:lvl2pPr marL="426705" indent="0">
              <a:buNone/>
              <a:defRPr sz="2613"/>
            </a:lvl2pPr>
            <a:lvl3pPr marL="853410" indent="0">
              <a:buNone/>
              <a:defRPr sz="2240"/>
            </a:lvl3pPr>
            <a:lvl4pPr marL="1280114" indent="0">
              <a:buNone/>
              <a:defRPr sz="1867"/>
            </a:lvl4pPr>
            <a:lvl5pPr marL="1706819" indent="0">
              <a:buNone/>
              <a:defRPr sz="1867"/>
            </a:lvl5pPr>
            <a:lvl6pPr marL="2133524" indent="0">
              <a:buNone/>
              <a:defRPr sz="1867"/>
            </a:lvl6pPr>
            <a:lvl7pPr marL="2560229" indent="0">
              <a:buNone/>
              <a:defRPr sz="1867"/>
            </a:lvl7pPr>
            <a:lvl8pPr marL="2986933" indent="0">
              <a:buNone/>
              <a:defRPr sz="1867"/>
            </a:lvl8pPr>
            <a:lvl9pPr marL="3413638" indent="0">
              <a:buNone/>
              <a:defRPr sz="18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1920240"/>
            <a:ext cx="4423767" cy="3557482"/>
          </a:xfrm>
        </p:spPr>
        <p:txBody>
          <a:bodyPr/>
          <a:lstStyle>
            <a:lvl1pPr marL="0" indent="0">
              <a:buNone/>
              <a:defRPr sz="1493"/>
            </a:lvl1pPr>
            <a:lvl2pPr marL="426705" indent="0">
              <a:buNone/>
              <a:defRPr sz="1307"/>
            </a:lvl2pPr>
            <a:lvl3pPr marL="853410" indent="0">
              <a:buNone/>
              <a:defRPr sz="1120"/>
            </a:lvl3pPr>
            <a:lvl4pPr marL="1280114" indent="0">
              <a:buNone/>
              <a:defRPr sz="933"/>
            </a:lvl4pPr>
            <a:lvl5pPr marL="1706819" indent="0">
              <a:buNone/>
              <a:defRPr sz="933"/>
            </a:lvl5pPr>
            <a:lvl6pPr marL="2133524" indent="0">
              <a:buNone/>
              <a:defRPr sz="933"/>
            </a:lvl6pPr>
            <a:lvl7pPr marL="2560229" indent="0">
              <a:buNone/>
              <a:defRPr sz="933"/>
            </a:lvl7pPr>
            <a:lvl8pPr marL="2986933" indent="0">
              <a:buNone/>
              <a:defRPr sz="933"/>
            </a:lvl8pPr>
            <a:lvl9pPr marL="3413638" indent="0">
              <a:buNone/>
              <a:defRPr sz="9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876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340784"/>
            <a:ext cx="11830050" cy="1237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1703917"/>
            <a:ext cx="11830050" cy="40612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5932594"/>
            <a:ext cx="30861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44C99-EC27-48BD-A48D-A4BF36EFBB3B}" type="datetimeFigureOut">
              <a:rPr lang="en-US" smtClean="0"/>
              <a:t>17-May-17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5932594"/>
            <a:ext cx="462915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5932594"/>
            <a:ext cx="3086100" cy="3407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9ECA2-E4C9-4EDC-9AAA-49B6E43578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14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853410" rtl="0" eaLnBrk="1" latinLnBrk="0" hangingPunct="1">
        <a:lnSpc>
          <a:spcPct val="90000"/>
        </a:lnSpc>
        <a:spcBef>
          <a:spcPct val="0"/>
        </a:spcBef>
        <a:buNone/>
        <a:defRPr sz="410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3352" indent="-213352" algn="l" defTabSz="853410" rtl="0" eaLnBrk="1" latinLnBrk="0" hangingPunct="1">
        <a:lnSpc>
          <a:spcPct val="90000"/>
        </a:lnSpc>
        <a:spcBef>
          <a:spcPts val="933"/>
        </a:spcBef>
        <a:buFont typeface="Arial" panose="020B0604020202020204" pitchFamily="34" charset="0"/>
        <a:buChar char="•"/>
        <a:defRPr sz="2613" kern="1200">
          <a:solidFill>
            <a:schemeClr val="tx1"/>
          </a:solidFill>
          <a:latin typeface="+mn-lt"/>
          <a:ea typeface="+mn-ea"/>
          <a:cs typeface="+mn-cs"/>
        </a:defRPr>
      </a:lvl1pPr>
      <a:lvl2pPr marL="64005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066762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867" kern="1200">
          <a:solidFill>
            <a:schemeClr val="tx1"/>
          </a:solidFill>
          <a:latin typeface="+mn-lt"/>
          <a:ea typeface="+mn-ea"/>
          <a:cs typeface="+mn-cs"/>
        </a:defRPr>
      </a:lvl3pPr>
      <a:lvl4pPr marL="1493467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92017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34687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773581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86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626990" indent="-213352" algn="l" defTabSz="853410" rtl="0" eaLnBrk="1" latinLnBrk="0" hangingPunct="1">
        <a:lnSpc>
          <a:spcPct val="90000"/>
        </a:lnSpc>
        <a:spcBef>
          <a:spcPts val="467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1pPr>
      <a:lvl2pPr marL="426705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2pPr>
      <a:lvl3pPr marL="853410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1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4pPr>
      <a:lvl5pPr marL="170681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5pPr>
      <a:lvl6pPr marL="2133524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6pPr>
      <a:lvl7pPr marL="2560229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7pPr>
      <a:lvl8pPr marL="2986933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8pPr>
      <a:lvl9pPr marL="3413638" algn="l" defTabSz="853410" rtl="0" eaLnBrk="1" latinLnBrk="0" hangingPunct="1">
        <a:defRPr sz="16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091311"/>
              </p:ext>
            </p:extLst>
          </p:nvPr>
        </p:nvGraphicFramePr>
        <p:xfrm>
          <a:off x="152400" y="177798"/>
          <a:ext cx="13462000" cy="61087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65500"/>
                <a:gridCol w="3365500"/>
                <a:gridCol w="3365500"/>
                <a:gridCol w="3365500"/>
              </a:tblGrid>
              <a:tr h="305435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  <a:tr h="305435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3" name="Picture 2" descr="C:\Users\cropphys\Desktop\siva-desktop files-2-5-2016\SPSS\Vigor0.png"/>
          <p:cNvPicPr>
            <a:picLocks noChangeAspect="1" noChangeArrowheads="1"/>
          </p:cNvPicPr>
          <p:nvPr/>
        </p:nvPicPr>
        <p:blipFill>
          <a:blip r:embed="rId3"/>
          <a:srcRect l="3727" t="18605" r="24531" b="8139"/>
          <a:stretch>
            <a:fillRect/>
          </a:stretch>
        </p:blipFill>
        <p:spPr bwMode="auto">
          <a:xfrm>
            <a:off x="241300" y="177799"/>
            <a:ext cx="3086100" cy="29368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74512" y="198251"/>
            <a:ext cx="1571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</a:rPr>
              <a:t>Plant vigour score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cropphys\Desktop\siva-desktop files-2-5-2016\SPSS\PH0.png"/>
          <p:cNvPicPr>
            <a:picLocks noChangeAspect="1" noChangeArrowheads="1"/>
          </p:cNvPicPr>
          <p:nvPr/>
        </p:nvPicPr>
        <p:blipFill>
          <a:blip r:embed="rId4"/>
          <a:srcRect l="3982" t="17647" r="24041" b="7353"/>
          <a:stretch>
            <a:fillRect/>
          </a:stretch>
        </p:blipFill>
        <p:spPr bwMode="auto">
          <a:xfrm>
            <a:off x="3494492" y="187088"/>
            <a:ext cx="3325408" cy="29275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88393" y="225188"/>
            <a:ext cx="1377811" cy="274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81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Plant height</a:t>
            </a:r>
            <a:endParaRPr lang="en-US" sz="1181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cropphys\Desktop\siva-desktop files-2-5-2016\SPSS\la-3d0.png"/>
          <p:cNvPicPr>
            <a:picLocks noChangeAspect="1" noChangeArrowheads="1"/>
          </p:cNvPicPr>
          <p:nvPr/>
        </p:nvPicPr>
        <p:blipFill>
          <a:blip r:embed="rId5"/>
          <a:srcRect l="3982" t="17647" r="24041" b="7353"/>
          <a:stretch>
            <a:fillRect/>
          </a:stretch>
        </p:blipFill>
        <p:spPr bwMode="auto">
          <a:xfrm>
            <a:off x="6877808" y="200735"/>
            <a:ext cx="3303422" cy="291829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706838" y="225187"/>
            <a:ext cx="1171575" cy="274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81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3D-leaf area</a:t>
            </a:r>
            <a:endParaRPr lang="en-US" sz="1181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2" descr="C:\Users\cropphys\Desktop\siva-desktop files-2-5-2016\SPSS\sdw0.png"/>
          <p:cNvPicPr>
            <a:picLocks noChangeAspect="1" noChangeArrowheads="1"/>
          </p:cNvPicPr>
          <p:nvPr/>
        </p:nvPicPr>
        <p:blipFill>
          <a:blip r:embed="rId6"/>
          <a:srcRect l="3982" t="17647" r="24041" b="7353"/>
          <a:stretch>
            <a:fillRect/>
          </a:stretch>
        </p:blipFill>
        <p:spPr bwMode="auto">
          <a:xfrm>
            <a:off x="10239138" y="225187"/>
            <a:ext cx="3381328" cy="288019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1010260" y="295049"/>
            <a:ext cx="1477704" cy="274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81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Shoot dry weight</a:t>
            </a:r>
            <a:endParaRPr lang="en-US" sz="1181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Users\cropphys\Desktop\siva-desktop files-2-5-2016\SPSS\ETR-FINAL-1230.png"/>
          <p:cNvPicPr>
            <a:picLocks noChangeAspect="1" noChangeArrowheads="1"/>
          </p:cNvPicPr>
          <p:nvPr/>
        </p:nvPicPr>
        <p:blipFill>
          <a:blip r:embed="rId7"/>
          <a:srcRect l="4217" t="18421" r="24699" b="6391"/>
          <a:stretch>
            <a:fillRect/>
          </a:stretch>
        </p:blipFill>
        <p:spPr bwMode="auto">
          <a:xfrm>
            <a:off x="122830" y="3343701"/>
            <a:ext cx="3371662" cy="289332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22482" y="3343701"/>
            <a:ext cx="1571624" cy="274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81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Transpiration rate</a:t>
            </a:r>
            <a:endParaRPr lang="en-US" sz="1181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 descr="C:\Users\cropphys\Desktop\siva-desktop files-2-5-2016\SPSS\TR-FINAL0.png"/>
          <p:cNvPicPr>
            <a:picLocks noChangeAspect="1" noChangeArrowheads="1"/>
          </p:cNvPicPr>
          <p:nvPr/>
        </p:nvPicPr>
        <p:blipFill>
          <a:blip r:embed="rId8"/>
          <a:srcRect l="4286" t="18421" r="23534" b="6391"/>
          <a:stretch>
            <a:fillRect/>
          </a:stretch>
        </p:blipFill>
        <p:spPr bwMode="auto">
          <a:xfrm>
            <a:off x="3603009" y="3343701"/>
            <a:ext cx="3274799" cy="289332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094328" y="3317405"/>
            <a:ext cx="21027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Evapotranspiration rate</a:t>
            </a:r>
            <a:endParaRPr lang="en-US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" descr="C:\Users\cropphys\Desktop\siva-desktop files-2-5-2016\SPSS\ETTT0.png"/>
          <p:cNvPicPr>
            <a:picLocks noChangeAspect="1" noChangeArrowheads="1"/>
          </p:cNvPicPr>
          <p:nvPr/>
        </p:nvPicPr>
        <p:blipFill>
          <a:blip r:embed="rId9"/>
          <a:srcRect l="3982" t="17647" r="24041" b="7353"/>
          <a:stretch>
            <a:fillRect/>
          </a:stretch>
        </p:blipFill>
        <p:spPr bwMode="auto">
          <a:xfrm>
            <a:off x="6986325" y="3317405"/>
            <a:ext cx="3252814" cy="2864479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7843200" y="3361463"/>
            <a:ext cx="1539064" cy="274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81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Transpiration </a:t>
            </a:r>
            <a:endParaRPr lang="en-US" sz="1181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3" descr="C:\Users\cropphys\Desktop\siva-desktop files-2-5-2016\SPSS\TTTT-FINAL-10.png"/>
          <p:cNvPicPr>
            <a:picLocks noChangeAspect="1" noChangeArrowheads="1"/>
          </p:cNvPicPr>
          <p:nvPr/>
        </p:nvPicPr>
        <p:blipFill>
          <a:blip r:embed="rId10"/>
          <a:srcRect l="2941" t="17766" r="24118" b="6044"/>
          <a:stretch>
            <a:fillRect/>
          </a:stretch>
        </p:blipFill>
        <p:spPr bwMode="auto">
          <a:xfrm>
            <a:off x="10251830" y="3317403"/>
            <a:ext cx="3368636" cy="2864481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1188065" y="3361463"/>
            <a:ext cx="1603958" cy="274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81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Evapotranspiration </a:t>
            </a:r>
            <a:endParaRPr lang="en-US" sz="1181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4799" y="2214831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P2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05316" y="5030266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P2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83768" y="2182222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P2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106888" y="4992996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P2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06838" y="1640142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P2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419917" y="5124204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P2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259811" y="1412406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P2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34960" y="5241205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P2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40141" y="1457320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 smtClean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P1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591998" y="5043945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 smtClean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P1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239819" y="5035516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 smtClean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P1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242008" y="5016618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 smtClean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P1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74774" y="5241206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 smtClean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P1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765728" y="2092089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 smtClean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P1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033926" y="2214831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 smtClean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P1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382687" y="1764246"/>
            <a:ext cx="400050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13" b="1" dirty="0" smtClean="0">
                <a:solidFill>
                  <a:srgbClr val="2304DA"/>
                </a:solidFill>
                <a:latin typeface="Arial" pitchFamily="34" charset="0"/>
                <a:cs typeface="Arial" pitchFamily="34" charset="0"/>
              </a:rPr>
              <a:t>P1</a:t>
            </a:r>
            <a:endParaRPr lang="en-US" sz="1013" b="1" dirty="0">
              <a:solidFill>
                <a:srgbClr val="2304DA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89035" y="164529"/>
            <a:ext cx="31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itchFamily="34" charset="0"/>
                <a:cs typeface="Arial" pitchFamily="34" charset="0"/>
              </a:rPr>
              <a:t>A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96257" y="3380375"/>
            <a:ext cx="31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95920" y="3358829"/>
            <a:ext cx="31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71882" y="3372941"/>
            <a:ext cx="31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G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653258" y="3361463"/>
            <a:ext cx="31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H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853998" y="232285"/>
            <a:ext cx="31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60558" y="253702"/>
            <a:ext cx="31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0634155" y="292099"/>
            <a:ext cx="3198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54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41</Words>
  <Application>Microsoft Office PowerPoint</Application>
  <PresentationFormat>Custom</PresentationFormat>
  <Paragraphs>33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Sivasakthi</dc:creator>
  <cp:lastModifiedBy>Sivasakthi</cp:lastModifiedBy>
  <cp:revision>3</cp:revision>
  <dcterms:created xsi:type="dcterms:W3CDTF">2017-05-16T18:50:25Z</dcterms:created>
  <dcterms:modified xsi:type="dcterms:W3CDTF">2017-05-16T19:11:34Z</dcterms:modified>
</cp:coreProperties>
</file>