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5759450" cy="71993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6586" autoAdjust="0"/>
  </p:normalViewPr>
  <p:slideViewPr>
    <p:cSldViewPr snapToGrid="0">
      <p:cViewPr varScale="1">
        <p:scale>
          <a:sx n="116" d="100"/>
          <a:sy n="116" d="100"/>
        </p:scale>
        <p:origin x="27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7DA56-D589-42C1-91BD-706F190FE965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4C6F8-86F8-4BF7-BB37-3341884B6F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47325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4C6F8-86F8-4BF7-BB37-3341884B6FFA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0787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1178222"/>
            <a:ext cx="4895533" cy="2506427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3781306"/>
            <a:ext cx="4319588" cy="1738167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DAFD-FBD2-4D2C-AD00-6078BF4B5634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05C-E5CA-4603-B426-EFF8BF0E97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66607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DAFD-FBD2-4D2C-AD00-6078BF4B5634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05C-E5CA-4603-B426-EFF8BF0E97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3998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383297"/>
            <a:ext cx="1241881" cy="61010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383297"/>
            <a:ext cx="3653651" cy="610108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DAFD-FBD2-4D2C-AD00-6078BF4B5634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05C-E5CA-4603-B426-EFF8BF0E97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5808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DAFD-FBD2-4D2C-AD00-6078BF4B5634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05C-E5CA-4603-B426-EFF8BF0E97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71980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1794831"/>
            <a:ext cx="4967526" cy="2994714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4817876"/>
            <a:ext cx="4967526" cy="1574849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DAFD-FBD2-4D2C-AD00-6078BF4B5634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05C-E5CA-4603-B426-EFF8BF0E97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94724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1916484"/>
            <a:ext cx="2447766" cy="45678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1916484"/>
            <a:ext cx="2447766" cy="45678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DAFD-FBD2-4D2C-AD00-6078BF4B5634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05C-E5CA-4603-B426-EFF8BF0E97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2949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383299"/>
            <a:ext cx="4967526" cy="13915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1764832"/>
            <a:ext cx="2436517" cy="864917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2629749"/>
            <a:ext cx="2436517" cy="38679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1764832"/>
            <a:ext cx="2448516" cy="864917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2629749"/>
            <a:ext cx="2448516" cy="38679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DAFD-FBD2-4D2C-AD00-6078BF4B5634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05C-E5CA-4603-B426-EFF8BF0E97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96222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DAFD-FBD2-4D2C-AD00-6078BF4B5634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05C-E5CA-4603-B426-EFF8BF0E97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8756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DAFD-FBD2-4D2C-AD00-6078BF4B5634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05C-E5CA-4603-B426-EFF8BF0E97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41279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479954"/>
            <a:ext cx="1857573" cy="167984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1036570"/>
            <a:ext cx="2915722" cy="5116178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2159794"/>
            <a:ext cx="1857573" cy="4001285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DAFD-FBD2-4D2C-AD00-6078BF4B5634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05C-E5CA-4603-B426-EFF8BF0E97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48314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479954"/>
            <a:ext cx="1857573" cy="167984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1036570"/>
            <a:ext cx="2915722" cy="5116178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2159794"/>
            <a:ext cx="1857573" cy="4001285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DAFD-FBD2-4D2C-AD00-6078BF4B5634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05C-E5CA-4603-B426-EFF8BF0E97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72005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383299"/>
            <a:ext cx="4967526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1916484"/>
            <a:ext cx="4967526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6672698"/>
            <a:ext cx="129587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DAFD-FBD2-4D2C-AD00-6078BF4B5634}" type="datetimeFigureOut">
              <a:rPr lang="en-NZ" smtClean="0"/>
              <a:t>18/09/2017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6672698"/>
            <a:ext cx="1943814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6672698"/>
            <a:ext cx="129587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6005C-E5CA-4603-B426-EFF8BF0E973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75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1456030" y="141355"/>
            <a:ext cx="1435846" cy="3031528"/>
            <a:chOff x="1456030" y="141355"/>
            <a:chExt cx="1435846" cy="303152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3"/>
            <a:srcRect l="-202" t="10580" r="51043" b="6055"/>
            <a:stretch/>
          </p:blipFill>
          <p:spPr>
            <a:xfrm>
              <a:off x="1486516" y="457201"/>
              <a:ext cx="1143131" cy="2715682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1456030" y="14135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RLG2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157868" y="14135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PM2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946651" y="141355"/>
            <a:ext cx="1435846" cy="3075243"/>
            <a:chOff x="2946651" y="141355"/>
            <a:chExt cx="1435846" cy="307524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/>
            <a:srcRect t="11558" r="52152" b="8960"/>
            <a:stretch/>
          </p:blipFill>
          <p:spPr>
            <a:xfrm>
              <a:off x="3021324" y="457201"/>
              <a:ext cx="1174156" cy="2759397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2946651" y="14135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RLG3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648489" y="14135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PM3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429041" y="141355"/>
            <a:ext cx="1435846" cy="3091289"/>
            <a:chOff x="4429041" y="141355"/>
            <a:chExt cx="1435846" cy="309128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5"/>
            <a:srcRect t="11312" r="47740"/>
            <a:stretch/>
          </p:blipFill>
          <p:spPr>
            <a:xfrm>
              <a:off x="4530692" y="396160"/>
              <a:ext cx="1178950" cy="2836484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4429041" y="14135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RLG4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30879" y="14135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PM4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0670" y="3455069"/>
            <a:ext cx="1435846" cy="3383888"/>
            <a:chOff x="50670" y="3290685"/>
            <a:chExt cx="1435846" cy="3383888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6"/>
            <a:srcRect l="-269" t="4416" r="48254" b="-104"/>
            <a:stretch/>
          </p:blipFill>
          <p:spPr>
            <a:xfrm>
              <a:off x="161159" y="3752387"/>
              <a:ext cx="1090313" cy="2922186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50670" y="329068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RLG5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52508" y="329068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PM5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826411" y="3455069"/>
            <a:ext cx="1459177" cy="2829565"/>
            <a:chOff x="1826411" y="3290685"/>
            <a:chExt cx="1459177" cy="2829565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7"/>
            <a:srcRect l="1" t="11846" r="51401" b="9074"/>
            <a:stretch/>
          </p:blipFill>
          <p:spPr>
            <a:xfrm>
              <a:off x="1826411" y="3685486"/>
              <a:ext cx="1311202" cy="2434764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1849742" y="329068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RLG6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551580" y="329068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PM6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478" y="141355"/>
            <a:ext cx="1435846" cy="2811260"/>
            <a:chOff x="4478" y="141355"/>
            <a:chExt cx="1435846" cy="281126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8"/>
            <a:srcRect l="-269" t="12849" r="49410" b="7404"/>
            <a:stretch/>
          </p:blipFill>
          <p:spPr>
            <a:xfrm>
              <a:off x="92893" y="490309"/>
              <a:ext cx="1012218" cy="2462306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478" y="14135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RLG1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6316" y="14135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PM1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704565" y="3455069"/>
            <a:ext cx="1720390" cy="3809362"/>
            <a:chOff x="3704565" y="3290685"/>
            <a:chExt cx="1720390" cy="3809362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9"/>
            <a:srcRect t="4647" r="57786"/>
            <a:stretch/>
          </p:blipFill>
          <p:spPr>
            <a:xfrm>
              <a:off x="3768691" y="3752387"/>
              <a:ext cx="1524002" cy="334766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4690947" y="329068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PM7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704565" y="3290685"/>
              <a:ext cx="734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Z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RLG7</a:t>
              </a:r>
              <a:endParaRPr lang="en-NZ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9220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15</Words>
  <Application>Microsoft Office PowerPoint</Application>
  <PresentationFormat>Custom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Plant &amp; Food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Rubina Jibran</dc:creator>
  <cp:lastModifiedBy>Rubina Jibran</cp:lastModifiedBy>
  <cp:revision>16</cp:revision>
  <dcterms:created xsi:type="dcterms:W3CDTF">2017-06-20T23:42:36Z</dcterms:created>
  <dcterms:modified xsi:type="dcterms:W3CDTF">2017-09-17T21:39:12Z</dcterms:modified>
</cp:coreProperties>
</file>