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41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06/11/2017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06/11/2017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807586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A</a:t>
            </a:r>
            <a:r>
              <a:rPr lang="fr-CA" dirty="0" err="1"/>
              <a:t>lquie</a:t>
            </a:r>
            <a:r>
              <a:rPr lang="en-GB" dirty="0"/>
              <a:t>r and P</a:t>
            </a:r>
            <a:r>
              <a:rPr lang="fr-CA" dirty="0" err="1"/>
              <a:t>oitout</a:t>
            </a:r>
            <a:r>
              <a:rPr lang="en-GB" dirty="0"/>
              <a:t> (2017) Diabetologia DOI 10.1007/s00125-017-4495-9</a:t>
            </a:r>
          </a:p>
          <a:p>
            <a:r>
              <a:rPr lang="en-GB" sz="1100" dirty="0"/>
              <a:t>© </a:t>
            </a:r>
            <a:r>
              <a:rPr lang="en-GB" sz="1400" dirty="0"/>
              <a:t>Springer-Verlag GmbH Germany, part of Springer Nature 2017</a:t>
            </a:r>
            <a:endParaRPr lang="en-GB" sz="1100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Proposed flowchart for the investigation of glucose and energy homeostasis in mice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892"/>
          <a:stretch/>
        </p:blipFill>
        <p:spPr>
          <a:xfrm>
            <a:off x="1695209" y="968534"/>
            <a:ext cx="5969605" cy="490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37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Charlotte Taylor</cp:lastModifiedBy>
  <cp:revision>26</cp:revision>
  <dcterms:created xsi:type="dcterms:W3CDTF">2016-06-15T12:53:43Z</dcterms:created>
  <dcterms:modified xsi:type="dcterms:W3CDTF">2017-11-06T09:19:09Z</dcterms:modified>
</cp:coreProperties>
</file>