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8" r:id="rId2"/>
    <p:sldId id="276" r:id="rId3"/>
    <p:sldId id="277" r:id="rId4"/>
    <p:sldId id="281" r:id="rId5"/>
    <p:sldId id="282" r:id="rId6"/>
    <p:sldId id="280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951" autoAdjust="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2FB248-D2B2-42C4-B312-FB76FB2DEC4E}" type="datetimeFigureOut">
              <a:rPr lang="zh-CN" altLang="en-US" smtClean="0"/>
              <a:pPr/>
              <a:t>2018/1/13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64EF1-6307-4C94-A5B8-753CDFC522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6261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Fig.S1a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64EF1-6307-4C94-A5B8-753CDFC522F3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37539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Fig.S1a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64EF1-6307-4C94-A5B8-753CDFC522F3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96751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64EF1-6307-4C94-A5B8-753CDFC522F3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73102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7EDF-A615-4A2F-AE25-553D39BA96E2}" type="datetimeFigureOut">
              <a:rPr lang="zh-CN" altLang="en-US" smtClean="0"/>
              <a:pPr/>
              <a:t>2018/1/13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10D04-34B1-45B2-8B33-B30223EC1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19181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7EDF-A615-4A2F-AE25-553D39BA96E2}" type="datetimeFigureOut">
              <a:rPr lang="zh-CN" altLang="en-US" smtClean="0"/>
              <a:pPr/>
              <a:t>2018/1/13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10D04-34B1-45B2-8B33-B30223EC1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72185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7EDF-A615-4A2F-AE25-553D39BA96E2}" type="datetimeFigureOut">
              <a:rPr lang="zh-CN" altLang="en-US" smtClean="0"/>
              <a:pPr/>
              <a:t>2018/1/13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10D04-34B1-45B2-8B33-B30223EC1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3560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7EDF-A615-4A2F-AE25-553D39BA96E2}" type="datetimeFigureOut">
              <a:rPr lang="zh-CN" altLang="en-US" smtClean="0"/>
              <a:pPr/>
              <a:t>2018/1/13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10D04-34B1-45B2-8B33-B30223EC1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31822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7EDF-A615-4A2F-AE25-553D39BA96E2}" type="datetimeFigureOut">
              <a:rPr lang="zh-CN" altLang="en-US" smtClean="0"/>
              <a:pPr/>
              <a:t>2018/1/13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10D04-34B1-45B2-8B33-B30223EC1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65721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7EDF-A615-4A2F-AE25-553D39BA96E2}" type="datetimeFigureOut">
              <a:rPr lang="zh-CN" altLang="en-US" smtClean="0"/>
              <a:pPr/>
              <a:t>2018/1/13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10D04-34B1-45B2-8B33-B30223EC1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46218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7EDF-A615-4A2F-AE25-553D39BA96E2}" type="datetimeFigureOut">
              <a:rPr lang="zh-CN" altLang="en-US" smtClean="0"/>
              <a:pPr/>
              <a:t>2018/1/13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10D04-34B1-45B2-8B33-B30223EC1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56928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7EDF-A615-4A2F-AE25-553D39BA96E2}" type="datetimeFigureOut">
              <a:rPr lang="zh-CN" altLang="en-US" smtClean="0"/>
              <a:pPr/>
              <a:t>2018/1/13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10D04-34B1-45B2-8B33-B30223EC1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98475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7EDF-A615-4A2F-AE25-553D39BA96E2}" type="datetimeFigureOut">
              <a:rPr lang="zh-CN" altLang="en-US" smtClean="0"/>
              <a:pPr/>
              <a:t>2018/1/13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10D04-34B1-45B2-8B33-B30223EC1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31080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7EDF-A615-4A2F-AE25-553D39BA96E2}" type="datetimeFigureOut">
              <a:rPr lang="zh-CN" altLang="en-US" smtClean="0"/>
              <a:pPr/>
              <a:t>2018/1/13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10D04-34B1-45B2-8B33-B30223EC1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71735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7EDF-A615-4A2F-AE25-553D39BA96E2}" type="datetimeFigureOut">
              <a:rPr lang="zh-CN" altLang="en-US" smtClean="0"/>
              <a:pPr/>
              <a:t>2018/1/13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10D04-34B1-45B2-8B33-B30223EC1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32921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B7EDF-A615-4A2F-AE25-553D39BA96E2}" type="datetimeFigureOut">
              <a:rPr lang="zh-CN" altLang="en-US" smtClean="0"/>
              <a:pPr/>
              <a:t>2018/1/13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10D04-34B1-45B2-8B33-B30223EC10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55392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496" y="775451"/>
            <a:ext cx="8928000" cy="4915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2530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049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208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5428" y="1772816"/>
            <a:ext cx="5139327" cy="432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508603"/>
            <a:ext cx="2950464" cy="4718304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362596" y="1052736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Arial" pitchFamily="34" charset="0"/>
                <a:cs typeface="Arial" pitchFamily="34" charset="0"/>
              </a:rPr>
              <a:t>a</a:t>
            </a:r>
            <a:endParaRPr lang="zh-CN" alt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2160" y="1052736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Arial" pitchFamily="34" charset="0"/>
                <a:cs typeface="Arial" pitchFamily="34" charset="0"/>
              </a:rPr>
              <a:t>b</a:t>
            </a:r>
            <a:endParaRPr lang="zh-CN" alt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430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476672"/>
            <a:ext cx="7466486" cy="5760640"/>
          </a:xfrm>
        </p:spPr>
      </p:pic>
    </p:spTree>
    <p:extLst>
      <p:ext uri="{BB962C8B-B14F-4D97-AF65-F5344CB8AC3E}">
        <p14:creationId xmlns:p14="http://schemas.microsoft.com/office/powerpoint/2010/main" xmlns="" val="1633176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图片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5" y="563320"/>
            <a:ext cx="5484914" cy="539061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2492896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END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44666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5835</TotalTime>
  <Words>8</Words>
  <Application>Microsoft Office PowerPoint</Application>
  <PresentationFormat>全屏显示(4:3)</PresentationFormat>
  <Paragraphs>8</Paragraphs>
  <Slides>6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主题​​</vt:lpstr>
      <vt:lpstr>幻灯片 1</vt:lpstr>
      <vt:lpstr>幻灯片 2</vt:lpstr>
      <vt:lpstr>幻灯片 3</vt:lpstr>
      <vt:lpstr>幻灯片 4</vt:lpstr>
      <vt:lpstr>幻灯片 5</vt:lpstr>
      <vt:lpstr>END</vt:lpstr>
    </vt:vector>
  </TitlesOfParts>
  <Company>China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 Yandu</dc:creator>
  <cp:lastModifiedBy>Lu Yandu</cp:lastModifiedBy>
  <cp:revision>96</cp:revision>
  <dcterms:created xsi:type="dcterms:W3CDTF">2017-06-25T09:08:47Z</dcterms:created>
  <dcterms:modified xsi:type="dcterms:W3CDTF">2018-01-13T09:59:39Z</dcterms:modified>
</cp:coreProperties>
</file>