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5" r:id="rId3"/>
    <p:sldId id="260" r:id="rId4"/>
    <p:sldId id="261" r:id="rId5"/>
    <p:sldId id="263" r:id="rId6"/>
    <p:sldId id="262" r:id="rId7"/>
    <p:sldId id="264" r:id="rId8"/>
  </p:sldIdLst>
  <p:sldSz cx="9721850" cy="6840538"/>
  <p:notesSz cx="9144000" cy="6858000"/>
  <p:defaultTextStyle>
    <a:defPPr>
      <a:defRPr lang="zh-CN"/>
    </a:defPPr>
    <a:lvl1pPr marL="0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57113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914226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71341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828453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285566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742679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199794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656907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38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5764" autoAdjust="0"/>
  </p:normalViewPr>
  <p:slideViewPr>
    <p:cSldViewPr>
      <p:cViewPr varScale="1">
        <p:scale>
          <a:sx n="100" d="100"/>
          <a:sy n="100" d="100"/>
        </p:scale>
        <p:origin x="-114" y="-198"/>
      </p:cViewPr>
      <p:guideLst>
        <p:guide orient="horz" pos="2155"/>
        <p:guide pos="30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C194E-4AEE-46B3-8212-788F320DC8BF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744788" y="514350"/>
            <a:ext cx="365442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CF311-182D-4CEC-A4B0-E3C495C508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979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3" algn="l" defTabSz="9142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6" algn="l" defTabSz="9142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41" algn="l" defTabSz="9142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53" algn="l" defTabSz="9142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6" algn="l" defTabSz="9142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9" algn="l" defTabSz="9142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94" algn="l" defTabSz="9142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07" algn="l" defTabSz="9142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744788" y="514350"/>
            <a:ext cx="3654425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A85D7-B278-4D8F-BA36-CC5220C1496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781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CF311-182D-4CEC-A4B0-E3C495C5087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352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29140" y="2125008"/>
            <a:ext cx="8263573" cy="146628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58278" y="3876305"/>
            <a:ext cx="6805295" cy="17481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80CD-1FE2-4DA3-82A2-D7F5C2B66F77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DBEF-1EF4-4B37-9D3E-82B3DFD4D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566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80CD-1FE2-4DA3-82A2-D7F5C2B66F77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DBEF-1EF4-4B37-9D3E-82B3DFD4D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422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48342" y="273948"/>
            <a:ext cx="2187416" cy="583662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86092" y="273948"/>
            <a:ext cx="6400218" cy="583662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80CD-1FE2-4DA3-82A2-D7F5C2B66F77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DBEF-1EF4-4B37-9D3E-82B3DFD4D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02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80CD-1FE2-4DA3-82A2-D7F5C2B66F77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DBEF-1EF4-4B37-9D3E-82B3DFD4D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73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7959" y="4395683"/>
            <a:ext cx="8263573" cy="1358607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67959" y="2899318"/>
            <a:ext cx="8263573" cy="1496368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5711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142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80CD-1FE2-4DA3-82A2-D7F5C2B66F77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DBEF-1EF4-4B37-9D3E-82B3DFD4D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26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6094" y="1596127"/>
            <a:ext cx="4293817" cy="4514441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41941" y="1596127"/>
            <a:ext cx="4293817" cy="4514441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80CD-1FE2-4DA3-82A2-D7F5C2B66F77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DBEF-1EF4-4B37-9D3E-82B3DFD4D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798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86093" y="1531208"/>
            <a:ext cx="4295505" cy="638136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7113" indent="0">
              <a:buNone/>
              <a:defRPr sz="1900" b="1"/>
            </a:lvl2pPr>
            <a:lvl3pPr marL="914226" indent="0">
              <a:buNone/>
              <a:defRPr sz="1700" b="1"/>
            </a:lvl3pPr>
            <a:lvl4pPr marL="1371341" indent="0">
              <a:buNone/>
              <a:defRPr sz="1600" b="1"/>
            </a:lvl4pPr>
            <a:lvl5pPr marL="1828453" indent="0">
              <a:buNone/>
              <a:defRPr sz="1600" b="1"/>
            </a:lvl5pPr>
            <a:lvl6pPr marL="2285566" indent="0">
              <a:buNone/>
              <a:defRPr sz="1600" b="1"/>
            </a:lvl6pPr>
            <a:lvl7pPr marL="2742679" indent="0">
              <a:buNone/>
              <a:defRPr sz="1600" b="1"/>
            </a:lvl7pPr>
            <a:lvl8pPr marL="3199794" indent="0">
              <a:buNone/>
              <a:defRPr sz="1600" b="1"/>
            </a:lvl8pPr>
            <a:lvl9pPr marL="3656907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6093" y="2169344"/>
            <a:ext cx="4295505" cy="3941224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938565" y="1531208"/>
            <a:ext cx="4297193" cy="638136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7113" indent="0">
              <a:buNone/>
              <a:defRPr sz="1900" b="1"/>
            </a:lvl2pPr>
            <a:lvl3pPr marL="914226" indent="0">
              <a:buNone/>
              <a:defRPr sz="1700" b="1"/>
            </a:lvl3pPr>
            <a:lvl4pPr marL="1371341" indent="0">
              <a:buNone/>
              <a:defRPr sz="1600" b="1"/>
            </a:lvl4pPr>
            <a:lvl5pPr marL="1828453" indent="0">
              <a:buNone/>
              <a:defRPr sz="1600" b="1"/>
            </a:lvl5pPr>
            <a:lvl6pPr marL="2285566" indent="0">
              <a:buNone/>
              <a:defRPr sz="1600" b="1"/>
            </a:lvl6pPr>
            <a:lvl7pPr marL="2742679" indent="0">
              <a:buNone/>
              <a:defRPr sz="1600" b="1"/>
            </a:lvl7pPr>
            <a:lvl8pPr marL="3199794" indent="0">
              <a:buNone/>
              <a:defRPr sz="1600" b="1"/>
            </a:lvl8pPr>
            <a:lvl9pPr marL="3656907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938565" y="2169344"/>
            <a:ext cx="4297193" cy="3941224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80CD-1FE2-4DA3-82A2-D7F5C2B66F77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DBEF-1EF4-4B37-9D3E-82B3DFD4D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128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80CD-1FE2-4DA3-82A2-D7F5C2B66F77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DBEF-1EF4-4B37-9D3E-82B3DFD4D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989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80CD-1FE2-4DA3-82A2-D7F5C2B66F77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DBEF-1EF4-4B37-9D3E-82B3DFD4D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433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6094" y="272358"/>
            <a:ext cx="3198422" cy="1159091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00974" y="272362"/>
            <a:ext cx="5434784" cy="583821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6094" y="1431453"/>
            <a:ext cx="3198422" cy="4679119"/>
          </a:xfrm>
        </p:spPr>
        <p:txBody>
          <a:bodyPr/>
          <a:lstStyle>
            <a:lvl1pPr marL="0" indent="0">
              <a:buNone/>
              <a:defRPr sz="1400"/>
            </a:lvl1pPr>
            <a:lvl2pPr marL="457113" indent="0">
              <a:buNone/>
              <a:defRPr sz="1200"/>
            </a:lvl2pPr>
            <a:lvl3pPr marL="914226" indent="0">
              <a:buNone/>
              <a:defRPr sz="1000"/>
            </a:lvl3pPr>
            <a:lvl4pPr marL="1371341" indent="0">
              <a:buNone/>
              <a:defRPr sz="1000"/>
            </a:lvl4pPr>
            <a:lvl5pPr marL="1828453" indent="0">
              <a:buNone/>
              <a:defRPr sz="1000"/>
            </a:lvl5pPr>
            <a:lvl6pPr marL="2285566" indent="0">
              <a:buNone/>
              <a:defRPr sz="1000"/>
            </a:lvl6pPr>
            <a:lvl7pPr marL="2742679" indent="0">
              <a:buNone/>
              <a:defRPr sz="1000"/>
            </a:lvl7pPr>
            <a:lvl8pPr marL="3199794" indent="0">
              <a:buNone/>
              <a:defRPr sz="1000"/>
            </a:lvl8pPr>
            <a:lvl9pPr marL="3656907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80CD-1FE2-4DA3-82A2-D7F5C2B66F77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DBEF-1EF4-4B37-9D3E-82B3DFD4D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211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05551" y="4788381"/>
            <a:ext cx="5833110" cy="565295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05551" y="611213"/>
            <a:ext cx="5833110" cy="4104323"/>
          </a:xfrm>
        </p:spPr>
        <p:txBody>
          <a:bodyPr/>
          <a:lstStyle>
            <a:lvl1pPr marL="0" indent="0">
              <a:buNone/>
              <a:defRPr sz="3100"/>
            </a:lvl1pPr>
            <a:lvl2pPr marL="457113" indent="0">
              <a:buNone/>
              <a:defRPr sz="2700"/>
            </a:lvl2pPr>
            <a:lvl3pPr marL="914226" indent="0">
              <a:buNone/>
              <a:defRPr sz="2300"/>
            </a:lvl3pPr>
            <a:lvl4pPr marL="1371341" indent="0">
              <a:buNone/>
              <a:defRPr sz="1900"/>
            </a:lvl4pPr>
            <a:lvl5pPr marL="1828453" indent="0">
              <a:buNone/>
              <a:defRPr sz="1900"/>
            </a:lvl5pPr>
            <a:lvl6pPr marL="2285566" indent="0">
              <a:buNone/>
              <a:defRPr sz="1900"/>
            </a:lvl6pPr>
            <a:lvl7pPr marL="2742679" indent="0">
              <a:buNone/>
              <a:defRPr sz="1900"/>
            </a:lvl7pPr>
            <a:lvl8pPr marL="3199794" indent="0">
              <a:buNone/>
              <a:defRPr sz="1900"/>
            </a:lvl8pPr>
            <a:lvl9pPr marL="3656907" indent="0">
              <a:buNone/>
              <a:defRPr sz="19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05551" y="5353676"/>
            <a:ext cx="5833110" cy="802814"/>
          </a:xfrm>
        </p:spPr>
        <p:txBody>
          <a:bodyPr/>
          <a:lstStyle>
            <a:lvl1pPr marL="0" indent="0">
              <a:buNone/>
              <a:defRPr sz="1400"/>
            </a:lvl1pPr>
            <a:lvl2pPr marL="457113" indent="0">
              <a:buNone/>
              <a:defRPr sz="1200"/>
            </a:lvl2pPr>
            <a:lvl3pPr marL="914226" indent="0">
              <a:buNone/>
              <a:defRPr sz="1000"/>
            </a:lvl3pPr>
            <a:lvl4pPr marL="1371341" indent="0">
              <a:buNone/>
              <a:defRPr sz="1000"/>
            </a:lvl4pPr>
            <a:lvl5pPr marL="1828453" indent="0">
              <a:buNone/>
              <a:defRPr sz="1000"/>
            </a:lvl5pPr>
            <a:lvl6pPr marL="2285566" indent="0">
              <a:buNone/>
              <a:defRPr sz="1000"/>
            </a:lvl6pPr>
            <a:lvl7pPr marL="2742679" indent="0">
              <a:buNone/>
              <a:defRPr sz="1000"/>
            </a:lvl7pPr>
            <a:lvl8pPr marL="3199794" indent="0">
              <a:buNone/>
              <a:defRPr sz="1000"/>
            </a:lvl8pPr>
            <a:lvl9pPr marL="3656907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80CD-1FE2-4DA3-82A2-D7F5C2B66F77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DBEF-1EF4-4B37-9D3E-82B3DFD4D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00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86094" y="273936"/>
            <a:ext cx="8749665" cy="114009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86094" y="1596127"/>
            <a:ext cx="8749665" cy="4514441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86094" y="6340176"/>
            <a:ext cx="2268431" cy="364193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80CD-1FE2-4DA3-82A2-D7F5C2B66F77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321633" y="6340176"/>
            <a:ext cx="3078586" cy="364193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67327" y="6340176"/>
            <a:ext cx="2268431" cy="364193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DDBEF-1EF4-4B37-9D3E-82B3DFD4D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073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26" rtl="0" eaLnBrk="1" latinLnBrk="0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5" indent="-342835" algn="l" defTabSz="914226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9" indent="-285697" algn="l" defTabSz="914226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4" indent="-228556" algn="l" defTabSz="91422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7" indent="-228556" algn="l" defTabSz="914226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10" indent="-228556" algn="l" defTabSz="914226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23" indent="-228556" algn="l" defTabSz="91422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8" indent="-228556" algn="l" defTabSz="91422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51" indent="-228556" algn="l" defTabSz="91422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63" indent="-228556" algn="l" defTabSz="91422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3" algn="l" defTabSz="91422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6" algn="l" defTabSz="91422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41" algn="l" defTabSz="91422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53" algn="l" defTabSz="91422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6" algn="l" defTabSz="91422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9" algn="l" defTabSz="91422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94" algn="l" defTabSz="91422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07" algn="l" defTabSz="91422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9.tiff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8.tiff"/><Relationship Id="rId11" Type="http://schemas.openxmlformats.org/officeDocument/2006/relationships/image" Target="../media/image13.png"/><Relationship Id="rId5" Type="http://schemas.openxmlformats.org/officeDocument/2006/relationships/image" Target="../media/image7.tiff"/><Relationship Id="rId10" Type="http://schemas.openxmlformats.org/officeDocument/2006/relationships/image" Target="../media/image12.png"/><Relationship Id="rId4" Type="http://schemas.openxmlformats.org/officeDocument/2006/relationships/image" Target="../media/image6.tiff"/><Relationship Id="rId9" Type="http://schemas.openxmlformats.org/officeDocument/2006/relationships/image" Target="../media/image11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tiff"/><Relationship Id="rId7" Type="http://schemas.microsoft.com/office/2007/relationships/hdphoto" Target="../media/hdphoto1.wdp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tiff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.png"/><Relationship Id="rId18" Type="http://schemas.microsoft.com/office/2007/relationships/hdphoto" Target="../media/hdphoto5.wdp"/><Relationship Id="rId26" Type="http://schemas.openxmlformats.org/officeDocument/2006/relationships/image" Target="../media/image37.png"/><Relationship Id="rId39" Type="http://schemas.openxmlformats.org/officeDocument/2006/relationships/image" Target="../media/image47.png"/><Relationship Id="rId3" Type="http://schemas.openxmlformats.org/officeDocument/2006/relationships/image" Target="../media/image22.png"/><Relationship Id="rId21" Type="http://schemas.microsoft.com/office/2007/relationships/hdphoto" Target="../media/hdphoto6.wdp"/><Relationship Id="rId34" Type="http://schemas.openxmlformats.org/officeDocument/2006/relationships/image" Target="../media/image42.png"/><Relationship Id="rId42" Type="http://schemas.microsoft.com/office/2007/relationships/hdphoto" Target="../media/hdphoto11.wdp"/><Relationship Id="rId47" Type="http://schemas.microsoft.com/office/2007/relationships/hdphoto" Target="../media/hdphoto13.wdp"/><Relationship Id="rId7" Type="http://schemas.openxmlformats.org/officeDocument/2006/relationships/image" Target="../media/image25.png"/><Relationship Id="rId12" Type="http://schemas.openxmlformats.org/officeDocument/2006/relationships/image" Target="../media/image14.tiff"/><Relationship Id="rId17" Type="http://schemas.openxmlformats.org/officeDocument/2006/relationships/image" Target="../media/image32.png"/><Relationship Id="rId25" Type="http://schemas.openxmlformats.org/officeDocument/2006/relationships/image" Target="../media/image36.png"/><Relationship Id="rId33" Type="http://schemas.microsoft.com/office/2007/relationships/hdphoto" Target="../media/hdphoto10.wdp"/><Relationship Id="rId38" Type="http://schemas.openxmlformats.org/officeDocument/2006/relationships/image" Target="../media/image46.png"/><Relationship Id="rId46" Type="http://schemas.openxmlformats.org/officeDocument/2006/relationships/image" Target="../media/image52.png"/><Relationship Id="rId2" Type="http://schemas.openxmlformats.org/officeDocument/2006/relationships/image" Target="../media/image21.png"/><Relationship Id="rId16" Type="http://schemas.microsoft.com/office/2007/relationships/hdphoto" Target="../media/hdphoto4.wdp"/><Relationship Id="rId20" Type="http://schemas.openxmlformats.org/officeDocument/2006/relationships/image" Target="../media/image33.png"/><Relationship Id="rId29" Type="http://schemas.openxmlformats.org/officeDocument/2006/relationships/image" Target="../media/image39.png"/><Relationship Id="rId41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microsoft.com/office/2007/relationships/hdphoto" Target="../media/hdphoto3.wdp"/><Relationship Id="rId24" Type="http://schemas.microsoft.com/office/2007/relationships/hdphoto" Target="../media/hdphoto7.wdp"/><Relationship Id="rId32" Type="http://schemas.openxmlformats.org/officeDocument/2006/relationships/image" Target="../media/image41.png"/><Relationship Id="rId37" Type="http://schemas.openxmlformats.org/officeDocument/2006/relationships/image" Target="../media/image45.png"/><Relationship Id="rId40" Type="http://schemas.openxmlformats.org/officeDocument/2006/relationships/image" Target="../media/image48.png"/><Relationship Id="rId45" Type="http://schemas.openxmlformats.org/officeDocument/2006/relationships/image" Target="../media/image51.png"/><Relationship Id="rId5" Type="http://schemas.microsoft.com/office/2007/relationships/hdphoto" Target="../media/hdphoto2.wdp"/><Relationship Id="rId15" Type="http://schemas.openxmlformats.org/officeDocument/2006/relationships/image" Target="../media/image31.png"/><Relationship Id="rId23" Type="http://schemas.openxmlformats.org/officeDocument/2006/relationships/image" Target="../media/image35.png"/><Relationship Id="rId28" Type="http://schemas.microsoft.com/office/2007/relationships/hdphoto" Target="../media/hdphoto8.wdp"/><Relationship Id="rId36" Type="http://schemas.openxmlformats.org/officeDocument/2006/relationships/image" Target="../media/image44.png"/><Relationship Id="rId49" Type="http://schemas.openxmlformats.org/officeDocument/2006/relationships/image" Target="../media/image54.png"/><Relationship Id="rId10" Type="http://schemas.openxmlformats.org/officeDocument/2006/relationships/image" Target="../media/image28.png"/><Relationship Id="rId19" Type="http://schemas.openxmlformats.org/officeDocument/2006/relationships/image" Target="../media/image15.tiff"/><Relationship Id="rId31" Type="http://schemas.openxmlformats.org/officeDocument/2006/relationships/image" Target="../media/image40.jpeg"/><Relationship Id="rId44" Type="http://schemas.microsoft.com/office/2007/relationships/hdphoto" Target="../media/hdphoto12.wdp"/><Relationship Id="rId4" Type="http://schemas.openxmlformats.org/officeDocument/2006/relationships/image" Target="../media/image23.png"/><Relationship Id="rId9" Type="http://schemas.openxmlformats.org/officeDocument/2006/relationships/image" Target="../media/image27.png"/><Relationship Id="rId14" Type="http://schemas.openxmlformats.org/officeDocument/2006/relationships/image" Target="../media/image30.png"/><Relationship Id="rId22" Type="http://schemas.openxmlformats.org/officeDocument/2006/relationships/image" Target="../media/image34.png"/><Relationship Id="rId27" Type="http://schemas.openxmlformats.org/officeDocument/2006/relationships/image" Target="../media/image38.png"/><Relationship Id="rId30" Type="http://schemas.microsoft.com/office/2007/relationships/hdphoto" Target="../media/hdphoto9.wdp"/><Relationship Id="rId35" Type="http://schemas.openxmlformats.org/officeDocument/2006/relationships/image" Target="../media/image43.png"/><Relationship Id="rId43" Type="http://schemas.openxmlformats.org/officeDocument/2006/relationships/image" Target="../media/image50.png"/><Relationship Id="rId48" Type="http://schemas.openxmlformats.org/officeDocument/2006/relationships/image" Target="../media/image53.png"/><Relationship Id="rId8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4.wdp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10" Type="http://schemas.openxmlformats.org/officeDocument/2006/relationships/image" Target="../media/image61.png"/><Relationship Id="rId4" Type="http://schemas.openxmlformats.org/officeDocument/2006/relationships/image" Target="../media/image56.png"/><Relationship Id="rId9" Type="http://schemas.openxmlformats.org/officeDocument/2006/relationships/image" Target="../media/image6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13" Type="http://schemas.openxmlformats.org/officeDocument/2006/relationships/image" Target="../media/image71.png"/><Relationship Id="rId18" Type="http://schemas.openxmlformats.org/officeDocument/2006/relationships/image" Target="../media/image76.png"/><Relationship Id="rId26" Type="http://schemas.openxmlformats.org/officeDocument/2006/relationships/image" Target="../media/image84.jpeg"/><Relationship Id="rId3" Type="http://schemas.openxmlformats.org/officeDocument/2006/relationships/image" Target="../media/image63.png"/><Relationship Id="rId21" Type="http://schemas.openxmlformats.org/officeDocument/2006/relationships/image" Target="../media/image79.png"/><Relationship Id="rId34" Type="http://schemas.openxmlformats.org/officeDocument/2006/relationships/image" Target="../media/image92.jpeg"/><Relationship Id="rId7" Type="http://schemas.microsoft.com/office/2007/relationships/hdphoto" Target="../media/hdphoto15.wdp"/><Relationship Id="rId12" Type="http://schemas.openxmlformats.org/officeDocument/2006/relationships/image" Target="../media/image70.png"/><Relationship Id="rId17" Type="http://schemas.openxmlformats.org/officeDocument/2006/relationships/image" Target="../media/image75.png"/><Relationship Id="rId25" Type="http://schemas.openxmlformats.org/officeDocument/2006/relationships/image" Target="../media/image83.png"/><Relationship Id="rId33" Type="http://schemas.openxmlformats.org/officeDocument/2006/relationships/image" Target="../media/image91.png"/><Relationship Id="rId38" Type="http://schemas.openxmlformats.org/officeDocument/2006/relationships/image" Target="../media/image96.png"/><Relationship Id="rId2" Type="http://schemas.openxmlformats.org/officeDocument/2006/relationships/image" Target="../media/image62.png"/><Relationship Id="rId16" Type="http://schemas.openxmlformats.org/officeDocument/2006/relationships/image" Target="../media/image74.png"/><Relationship Id="rId20" Type="http://schemas.openxmlformats.org/officeDocument/2006/relationships/image" Target="../media/image78.png"/><Relationship Id="rId29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11" Type="http://schemas.openxmlformats.org/officeDocument/2006/relationships/image" Target="../media/image69.png"/><Relationship Id="rId24" Type="http://schemas.openxmlformats.org/officeDocument/2006/relationships/image" Target="../media/image82.png"/><Relationship Id="rId32" Type="http://schemas.openxmlformats.org/officeDocument/2006/relationships/image" Target="../media/image90.jpeg"/><Relationship Id="rId37" Type="http://schemas.openxmlformats.org/officeDocument/2006/relationships/image" Target="../media/image95.png"/><Relationship Id="rId5" Type="http://schemas.openxmlformats.org/officeDocument/2006/relationships/image" Target="../media/image65.png"/><Relationship Id="rId15" Type="http://schemas.openxmlformats.org/officeDocument/2006/relationships/image" Target="../media/image73.png"/><Relationship Id="rId23" Type="http://schemas.openxmlformats.org/officeDocument/2006/relationships/image" Target="../media/image81.jpeg"/><Relationship Id="rId28" Type="http://schemas.openxmlformats.org/officeDocument/2006/relationships/image" Target="../media/image86.png"/><Relationship Id="rId36" Type="http://schemas.openxmlformats.org/officeDocument/2006/relationships/image" Target="../media/image94.jpeg"/><Relationship Id="rId10" Type="http://schemas.openxmlformats.org/officeDocument/2006/relationships/image" Target="../media/image68.png"/><Relationship Id="rId19" Type="http://schemas.openxmlformats.org/officeDocument/2006/relationships/image" Target="../media/image77.png"/><Relationship Id="rId31" Type="http://schemas.openxmlformats.org/officeDocument/2006/relationships/image" Target="../media/image89.png"/><Relationship Id="rId4" Type="http://schemas.openxmlformats.org/officeDocument/2006/relationships/image" Target="../media/image64.jpeg"/><Relationship Id="rId9" Type="http://schemas.openxmlformats.org/officeDocument/2006/relationships/image" Target="../media/image67.jpeg"/><Relationship Id="rId14" Type="http://schemas.openxmlformats.org/officeDocument/2006/relationships/image" Target="../media/image72.png"/><Relationship Id="rId22" Type="http://schemas.openxmlformats.org/officeDocument/2006/relationships/image" Target="../media/image80.png"/><Relationship Id="rId27" Type="http://schemas.openxmlformats.org/officeDocument/2006/relationships/image" Target="../media/image85.png"/><Relationship Id="rId30" Type="http://schemas.openxmlformats.org/officeDocument/2006/relationships/image" Target="../media/image88.jpeg"/><Relationship Id="rId35" Type="http://schemas.openxmlformats.org/officeDocument/2006/relationships/image" Target="../media/image9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51916" y="3672541"/>
            <a:ext cx="842144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40kD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31705" y="3101508"/>
            <a:ext cx="899716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100kD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0405" y="2700189"/>
            <a:ext cx="918702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TRPV4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0405" y="4154863"/>
            <a:ext cx="918702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84859" y="685191"/>
            <a:ext cx="8799274" cy="56791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zh-CN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 </a:t>
            </a:r>
            <a:endParaRPr lang="zh-CN" altLang="en-US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294060" y="2793595"/>
            <a:ext cx="3868602" cy="1274746"/>
            <a:chOff x="1250543" y="3107749"/>
            <a:chExt cx="6691384" cy="2232128"/>
          </a:xfrm>
        </p:grpSpPr>
        <p:pic>
          <p:nvPicPr>
            <p:cNvPr id="10" name="Picture 8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4109" y="3179877"/>
              <a:ext cx="2160000" cy="216000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9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1927" y="3179877"/>
              <a:ext cx="2160000" cy="21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0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2863" y="3179877"/>
              <a:ext cx="2160000" cy="21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1" name="TextBox 50"/>
            <p:cNvSpPr txBox="1"/>
            <p:nvPr/>
          </p:nvSpPr>
          <p:spPr>
            <a:xfrm>
              <a:off x="1250543" y="3137367"/>
              <a:ext cx="1038711" cy="4838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i="1" dirty="0">
                  <a:solidFill>
                    <a:srgbClr val="1038F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DAPI</a:t>
              </a:r>
              <a:endParaRPr lang="zh-CN" altLang="en-US" sz="1200" dirty="0">
                <a:solidFill>
                  <a:srgbClr val="1038F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470737" y="3107749"/>
              <a:ext cx="1224136" cy="4838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i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TRPV4</a:t>
              </a:r>
              <a:endParaRPr lang="zh-CN" altLang="en-US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700480" y="3107749"/>
              <a:ext cx="2241447" cy="806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 i="1">
                  <a:solidFill>
                    <a:srgbClr val="00B050"/>
                  </a:solidFill>
                </a:defRPr>
              </a:lvl1pPr>
            </a:lstStyle>
            <a:p>
              <a:r>
                <a:rPr lang="en-US" altLang="zh-CN" sz="1200" dirty="0">
                  <a:solidFill>
                    <a:srgbClr val="1038F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DAPI</a:t>
              </a:r>
              <a:r>
                <a:rPr lang="en-US" altLang="zh-CN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TRPV4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2968946" y="5229200"/>
              <a:ext cx="3816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286407" y="2268141"/>
            <a:ext cx="453817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0608" y="2282655"/>
            <a:ext cx="453817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19228726">
            <a:off x="995209" y="1758697"/>
            <a:ext cx="1893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HRCECs/Scrambled 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9268910">
            <a:off x="1899031" y="1625500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HRCECs/shRNA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9268910">
            <a:off x="3555215" y="1590971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293/empty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vector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9268910">
            <a:off x="2743995" y="1590971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293/TRPV4 plasmid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03" y="2519683"/>
            <a:ext cx="3343402" cy="198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488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1"/>
          <a:stretch/>
        </p:blipFill>
        <p:spPr bwMode="auto">
          <a:xfrm rot="189788">
            <a:off x="248307" y="544644"/>
            <a:ext cx="7268470" cy="4963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4298929" y="2224269"/>
            <a:ext cx="2664296" cy="216024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63225" y="2197707"/>
            <a:ext cx="208823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The image in the red box is what I used in the article.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571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0238" y="1756922"/>
            <a:ext cx="3399250" cy="2491103"/>
            <a:chOff x="3874464" y="1813564"/>
            <a:chExt cx="3994266" cy="3080396"/>
          </a:xfrm>
        </p:grpSpPr>
        <p:grpSp>
          <p:nvGrpSpPr>
            <p:cNvPr id="36" name="组合 35"/>
            <p:cNvGrpSpPr/>
            <p:nvPr/>
          </p:nvGrpSpPr>
          <p:grpSpPr>
            <a:xfrm>
              <a:off x="4346834" y="2196892"/>
              <a:ext cx="3339255" cy="2600259"/>
              <a:chOff x="5479758" y="3703766"/>
              <a:chExt cx="3384256" cy="2553814"/>
            </a:xfrm>
          </p:grpSpPr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79758" y="3703766"/>
                <a:ext cx="1080000" cy="1080000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31886" y="3703766"/>
                <a:ext cx="1080000" cy="1080000"/>
              </a:xfrm>
              <a:prstGeom prst="rect">
                <a:avLst/>
              </a:prstGeom>
            </p:spPr>
          </p:pic>
          <p:pic>
            <p:nvPicPr>
              <p:cNvPr id="39" name="Picture 8" descr="C:\Users\DELL\Desktop\新建文件夹\Series009_t33.tif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84014" y="5177580"/>
                <a:ext cx="1080000" cy="108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" name="Picture 9" descr="C:\Users\DELL\Desktop\新建文件夹\Series009_t00.tif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31886" y="5177580"/>
                <a:ext cx="1080000" cy="108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" name="Picture 10" descr="C:\Users\DELL\Desktop\新建文件夹\Series009_t06.tif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79758" y="5177580"/>
                <a:ext cx="1080000" cy="108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11" descr="C:\Users\DELL\Desktop\新建文件夹\F-200-1_t18_ch00.tif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84014" y="3703766"/>
                <a:ext cx="1080000" cy="108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3" name="直接连接符 42"/>
              <p:cNvCxnSpPr/>
              <p:nvPr/>
            </p:nvCxnSpPr>
            <p:spPr>
              <a:xfrm>
                <a:off x="5551646" y="6186859"/>
                <a:ext cx="19234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>
                <a:off x="5551766" y="4711878"/>
                <a:ext cx="19234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/>
            <p:cNvSpPr txBox="1"/>
            <p:nvPr/>
          </p:nvSpPr>
          <p:spPr>
            <a:xfrm>
              <a:off x="7076721" y="4456289"/>
              <a:ext cx="792009" cy="437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150s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983547" y="4456289"/>
              <a:ext cx="792009" cy="436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0s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29321" y="4456289"/>
              <a:ext cx="936024" cy="436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   50s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874464" y="1824998"/>
              <a:ext cx="426842" cy="436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/>
                <a:t>A</a:t>
              </a:r>
              <a:endParaRPr lang="zh-CN" altLang="en-US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013975" y="2945382"/>
              <a:ext cx="611688" cy="437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0s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016459" y="2945382"/>
              <a:ext cx="878391" cy="437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50s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092279" y="2945382"/>
              <a:ext cx="720000" cy="7611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150s</a:t>
              </a:r>
            </a:p>
            <a:p>
              <a:endParaRPr lang="en-US" altLang="zh-CN" dirty="0" smtClean="0">
                <a:solidFill>
                  <a:schemeClr val="bg1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229029" y="1813564"/>
              <a:ext cx="721914" cy="436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GSK</a:t>
              </a:r>
              <a:endParaRPr lang="zh-CN" alt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211961" y="3329142"/>
              <a:ext cx="1960618" cy="436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HC067047</a:t>
              </a:r>
              <a:endParaRPr lang="zh-CN" altLang="en-US" dirty="0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14300" y="2974853"/>
            <a:ext cx="363256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b="1" dirty="0" smtClean="0"/>
              <a:t>B</a:t>
            </a:r>
            <a:endParaRPr lang="zh-CN" alt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851449" y="1756970"/>
            <a:ext cx="363256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b="1" dirty="0"/>
              <a:t>D</a:t>
            </a:r>
            <a:endParaRPr lang="zh-CN" alt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84859" y="685191"/>
            <a:ext cx="8799274" cy="56791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sz="3100" b="1" dirty="0"/>
              <a:t>Figure </a:t>
            </a:r>
            <a:r>
              <a:rPr lang="en-US" altLang="zh-CN" sz="3100" b="1" dirty="0" smtClean="0"/>
              <a:t>S2 </a:t>
            </a:r>
            <a:endParaRPr lang="zh-CN" altLang="en-US" sz="3100" b="1" dirty="0"/>
          </a:p>
        </p:txBody>
      </p:sp>
      <p:pic>
        <p:nvPicPr>
          <p:cNvPr id="5484" name="Picture 364" descr="C:\Users\apple\Desktop\图片1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849" y="1866770"/>
            <a:ext cx="3524483" cy="274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85" name="Picture 365" descr="C:\Users\apple\Desktop\图片2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926" y="2147933"/>
            <a:ext cx="3541483" cy="271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652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84859" y="685191"/>
            <a:ext cx="8799274" cy="56791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sz="3100" b="1" dirty="0"/>
              <a:t>Figure </a:t>
            </a:r>
            <a:r>
              <a:rPr lang="en-US" altLang="zh-CN" sz="3100" b="1" dirty="0" smtClean="0"/>
              <a:t>S3 </a:t>
            </a:r>
            <a:endParaRPr lang="zh-CN" altLang="en-US" sz="3100" b="1" dirty="0"/>
          </a:p>
        </p:txBody>
      </p:sp>
      <p:grpSp>
        <p:nvGrpSpPr>
          <p:cNvPr id="2" name="组合 1"/>
          <p:cNvGrpSpPr/>
          <p:nvPr/>
        </p:nvGrpSpPr>
        <p:grpSpPr>
          <a:xfrm>
            <a:off x="855042" y="1619520"/>
            <a:ext cx="5013995" cy="3845304"/>
            <a:chOff x="855042" y="1619520"/>
            <a:chExt cx="5013995" cy="384530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506574" y="2984182"/>
              <a:ext cx="20450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1436900" y="1619520"/>
              <a:ext cx="535910" cy="353024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r>
                <a:rPr lang="en-US" altLang="zh-CN" i="1" dirty="0" smtClean="0"/>
                <a:t>ctrl</a:t>
              </a:r>
              <a:endParaRPr lang="zh-CN" altLang="en-US" i="1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968068" y="1619520"/>
              <a:ext cx="993293" cy="353024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r>
                <a:rPr lang="en-US" altLang="zh-CN" i="1" dirty="0" smtClean="0"/>
                <a:t>GSK</a:t>
              </a:r>
              <a:endParaRPr lang="zh-CN" altLang="en-US" i="1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414425" y="1636269"/>
              <a:ext cx="1454612" cy="353925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r>
                <a:rPr lang="en-US" altLang="zh-CN" i="1" dirty="0" smtClean="0"/>
                <a:t>HC067047</a:t>
              </a:r>
              <a:endParaRPr lang="zh-CN" altLang="en-US" i="1" dirty="0"/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1481401" y="3056007"/>
              <a:ext cx="20450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4" name="组合 13"/>
            <p:cNvGrpSpPr/>
            <p:nvPr/>
          </p:nvGrpSpPr>
          <p:grpSpPr>
            <a:xfrm>
              <a:off x="855042" y="1997742"/>
              <a:ext cx="4821229" cy="1520350"/>
              <a:chOff x="791536" y="1711612"/>
              <a:chExt cx="3714585" cy="1081861"/>
            </a:xfrm>
          </p:grpSpPr>
          <p:pic>
            <p:nvPicPr>
              <p:cNvPr id="15" name="图片 14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1536" y="1711612"/>
                <a:ext cx="1170490" cy="1080000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67567" y="1713473"/>
                <a:ext cx="1170489" cy="1080000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35632" y="1711612"/>
                <a:ext cx="1170489" cy="1080000"/>
              </a:xfrm>
              <a:prstGeom prst="rect">
                <a:avLst/>
              </a:prstGeom>
            </p:spPr>
          </p:pic>
          <p:cxnSp>
            <p:nvCxnSpPr>
              <p:cNvPr id="19" name="直接连接符 18"/>
              <p:cNvCxnSpPr/>
              <p:nvPr/>
            </p:nvCxnSpPr>
            <p:spPr>
              <a:xfrm>
                <a:off x="1708781" y="2723244"/>
                <a:ext cx="19234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</p:grpSp>
        <p:pic>
          <p:nvPicPr>
            <p:cNvPr id="6264" name="Picture 120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6128" y="3945624"/>
              <a:ext cx="1519200" cy="15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65" name="Picture 121"/>
            <p:cNvPicPr>
              <a:picLocks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1227" y="3945608"/>
              <a:ext cx="1519200" cy="15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4234279" y="3621628"/>
              <a:ext cx="1353333" cy="615535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r>
                <a:rPr lang="en-US" altLang="zh-CN" i="1" dirty="0" smtClean="0"/>
                <a:t>shRNA</a:t>
              </a:r>
              <a:r>
                <a:rPr lang="en-US" altLang="zh-CN" i="1" dirty="0"/>
                <a:t> +GSK</a:t>
              </a:r>
              <a:endParaRPr lang="zh-CN" altLang="en-US" i="1" dirty="0"/>
            </a:p>
            <a:p>
              <a:endParaRPr lang="zh-CN" altLang="en-US" i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859215" y="3607114"/>
              <a:ext cx="993293" cy="353024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r>
                <a:rPr lang="en-US" altLang="zh-CN" i="1" dirty="0" smtClean="0"/>
                <a:t>shRNA</a:t>
              </a:r>
              <a:endParaRPr lang="zh-CN" altLang="en-US" i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05117" y="3584914"/>
              <a:ext cx="1591596" cy="360694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r>
                <a:rPr lang="en-US" altLang="zh-CN" i="1" dirty="0" smtClean="0"/>
                <a:t>HC067047+GSK</a:t>
              </a:r>
              <a:endParaRPr lang="zh-CN" altLang="en-US" i="1" dirty="0"/>
            </a:p>
          </p:txBody>
        </p:sp>
        <p:pic>
          <p:nvPicPr>
            <p:cNvPr id="6273" name="Picture 129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3739" y="3945624"/>
              <a:ext cx="1519200" cy="15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330" name="Picture 186" descr="C:\Users\apple\Desktop\图片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368" y="1980109"/>
            <a:ext cx="2742973" cy="3443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08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0" y="-31416"/>
            <a:ext cx="535910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i="1" dirty="0" smtClean="0"/>
              <a:t>ctrl</a:t>
            </a:r>
            <a:endParaRPr lang="zh-CN" altLang="en-US" i="1" dirty="0"/>
          </a:p>
        </p:txBody>
      </p:sp>
      <p:sp>
        <p:nvSpPr>
          <p:cNvPr id="57" name="TextBox 56"/>
          <p:cNvSpPr txBox="1"/>
          <p:nvPr/>
        </p:nvSpPr>
        <p:spPr>
          <a:xfrm>
            <a:off x="-68795" y="2836933"/>
            <a:ext cx="993293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i="1" dirty="0" smtClean="0"/>
              <a:t>GSK</a:t>
            </a:r>
            <a:endParaRPr lang="zh-CN" altLang="en-US" i="1" dirty="0"/>
          </a:p>
        </p:txBody>
      </p:sp>
      <p:sp>
        <p:nvSpPr>
          <p:cNvPr id="58" name="TextBox 57"/>
          <p:cNvSpPr txBox="1"/>
          <p:nvPr/>
        </p:nvSpPr>
        <p:spPr>
          <a:xfrm>
            <a:off x="-93339" y="1460061"/>
            <a:ext cx="1454612" cy="353925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i="1" dirty="0" smtClean="0"/>
              <a:t>HC067047</a:t>
            </a:r>
            <a:endParaRPr lang="zh-CN" altLang="en-US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7539508" y="2935"/>
            <a:ext cx="1353333" cy="615535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i="1" dirty="0" smtClean="0"/>
              <a:t>shRNA</a:t>
            </a:r>
            <a:r>
              <a:rPr lang="en-US" altLang="zh-CN" i="1" dirty="0"/>
              <a:t> +GSK</a:t>
            </a:r>
            <a:endParaRPr lang="zh-CN" altLang="en-US" i="1" dirty="0"/>
          </a:p>
          <a:p>
            <a:endParaRPr lang="zh-CN" altLang="en-US" i="1" dirty="0"/>
          </a:p>
        </p:txBody>
      </p:sp>
      <p:grpSp>
        <p:nvGrpSpPr>
          <p:cNvPr id="3" name="组合 2"/>
          <p:cNvGrpSpPr/>
          <p:nvPr/>
        </p:nvGrpSpPr>
        <p:grpSpPr>
          <a:xfrm>
            <a:off x="-21899" y="5407629"/>
            <a:ext cx="4630672" cy="1410736"/>
            <a:chOff x="267955" y="2621477"/>
            <a:chExt cx="4630672" cy="1410736"/>
          </a:xfrm>
        </p:grpSpPr>
        <p:sp>
          <p:nvSpPr>
            <p:cNvPr id="25" name="TextBox 24"/>
            <p:cNvSpPr txBox="1"/>
            <p:nvPr/>
          </p:nvSpPr>
          <p:spPr>
            <a:xfrm>
              <a:off x="267955" y="2621477"/>
              <a:ext cx="993293" cy="353024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r>
                <a:rPr lang="en-US" altLang="zh-CN" i="1" dirty="0" smtClean="0"/>
                <a:t>shRNA</a:t>
              </a:r>
              <a:endParaRPr lang="zh-CN" altLang="en-US" i="1" dirty="0"/>
            </a:p>
          </p:txBody>
        </p:sp>
        <p:pic>
          <p:nvPicPr>
            <p:cNvPr id="9218" name="Picture 2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478371" y="2909197"/>
              <a:ext cx="1116000" cy="11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19" name="Picture 3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0499" y="2916213"/>
              <a:ext cx="1116000" cy="11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121"/>
            <p:cNvPicPr>
              <a:picLocks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421" y="2916212"/>
              <a:ext cx="1116000" cy="11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1" name="Picture 5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2627" y="2909197"/>
              <a:ext cx="1116000" cy="11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" name="TextBox 29"/>
          <p:cNvSpPr txBox="1"/>
          <p:nvPr/>
        </p:nvSpPr>
        <p:spPr>
          <a:xfrm>
            <a:off x="-49907" y="4125493"/>
            <a:ext cx="1591596" cy="36069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i="1" dirty="0" smtClean="0"/>
              <a:t>HC067047+GSK</a:t>
            </a:r>
            <a:endParaRPr lang="zh-CN" altLang="en-US" i="1" dirty="0"/>
          </a:p>
        </p:txBody>
      </p:sp>
      <p:pic>
        <p:nvPicPr>
          <p:cNvPr id="9233" name="Picture 17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1" y="1778373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5" name="Picture 19"/>
          <p:cNvPicPr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445" y="1778373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6" name="Picture 20"/>
          <p:cNvPicPr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893" y="1778373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9" name="Picture 23"/>
          <p:cNvPicPr>
            <a:picLocks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453" y="1778373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图片 47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1" y="251917"/>
            <a:ext cx="1116000" cy="1116000"/>
          </a:xfrm>
          <a:prstGeom prst="rect">
            <a:avLst/>
          </a:prstGeom>
        </p:spPr>
      </p:pic>
      <p:pic>
        <p:nvPicPr>
          <p:cNvPr id="9240" name="Picture 24"/>
          <p:cNvPicPr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518" y="255763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3" name="Picture 27"/>
          <p:cNvPicPr>
            <a:picLocks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901" y="250168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4" name="Picture 28"/>
          <p:cNvPicPr>
            <a:picLocks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469" y="250168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6" name="Picture 30"/>
          <p:cNvPicPr>
            <a:picLocks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027" y="3119626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图片 58"/>
          <p:cNvPicPr>
            <a:picLocks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8" y="3110645"/>
            <a:ext cx="1116000" cy="1116000"/>
          </a:xfrm>
          <a:prstGeom prst="rect">
            <a:avLst/>
          </a:prstGeom>
        </p:spPr>
      </p:pic>
      <p:pic>
        <p:nvPicPr>
          <p:cNvPr id="9247" name="Picture 31"/>
          <p:cNvPicPr>
            <a:picLocks noChangeArrowheads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677" y="3109552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8" name="Picture 32"/>
          <p:cNvPicPr>
            <a:picLocks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333" y="3109123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9" name="Picture 33"/>
          <p:cNvPicPr>
            <a:picLocks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037" y="3109552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50" name="Picture 34"/>
          <p:cNvPicPr>
            <a:picLocks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817" y="5703501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Picture 129"/>
          <p:cNvPicPr>
            <a:picLocks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3" y="4405004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52" name="Picture 36"/>
          <p:cNvPicPr>
            <a:picLocks noChangeArrowheads="1"/>
          </p:cNvPicPr>
          <p:nvPr/>
        </p:nvPicPr>
        <p:blipFill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colorTemperature colorTemp="5200"/>
                    </a14:imgEffect>
                    <a14:imgEffect>
                      <a14:brightnessContrast brigh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645" y="4405004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54" name="Picture 38"/>
          <p:cNvPicPr>
            <a:picLocks noChangeArrowheads="1"/>
          </p:cNvPicPr>
          <p:nvPr/>
        </p:nvPicPr>
        <p:blipFill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colorTemperature colorTemp="5400"/>
                    </a14:imgEffect>
                    <a14:imgEffect>
                      <a14:brightnessContrast bright="-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613" y="4405004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56" name="Picture 40"/>
          <p:cNvPicPr>
            <a:picLocks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741" y="4405004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57" name="Picture 41"/>
          <p:cNvPicPr>
            <a:picLocks noChangeArrowheads="1"/>
          </p:cNvPicPr>
          <p:nvPr/>
        </p:nvPicPr>
        <p:blipFill>
          <a:blip r:embed="rId32" cstate="print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996" y="1778373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58" name="Picture 42"/>
          <p:cNvPicPr>
            <a:picLocks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192" y="4399014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59" name="Picture 43"/>
          <p:cNvPicPr>
            <a:picLocks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645" y="256380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62" name="Picture 46"/>
          <p:cNvPicPr>
            <a:picLocks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309" y="1507837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63" name="Picture 47"/>
          <p:cNvPicPr>
            <a:picLocks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5759" y="319494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64" name="Picture 48"/>
          <p:cNvPicPr>
            <a:picLocks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597" y="2664309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66" name="Picture 50"/>
          <p:cNvPicPr>
            <a:picLocks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467234" y="1497233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68" name="Picture 52"/>
          <p:cNvPicPr>
            <a:picLocks noChangeArrowheads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5759" y="2649255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Picture 120"/>
          <p:cNvPicPr>
            <a:picLocks noChangeArrowheads="1"/>
          </p:cNvPicPr>
          <p:nvPr/>
        </p:nvPicPr>
        <p:blipFill>
          <a:blip r:embed="rId41" cstate="print">
            <a:extLst>
              <a:ext uri="{BEBA8EAE-BF5A-486C-A8C5-ECC9F3942E4B}">
                <a14:imgProps xmlns:a14="http://schemas.microsoft.com/office/drawing/2010/main">
                  <a14:imgLayer r:embed="rId42">
                    <a14:imgEffect>
                      <a14:colorTemperature colorTemp="8100"/>
                    </a14:imgEffect>
                    <a14:imgEffect>
                      <a14:saturation sat="99000"/>
                    </a14:imgEffect>
                    <a14:imgEffect>
                      <a14:brightnessContrast bright="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529" y="338671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69" name="Picture 53"/>
          <p:cNvPicPr>
            <a:picLocks noChangeArrowheads="1"/>
          </p:cNvPicPr>
          <p:nvPr/>
        </p:nvPicPr>
        <p:blipFill>
          <a:blip r:embed="rId43" cstate="print">
            <a:extLst>
              <a:ext uri="{BEBA8EAE-BF5A-486C-A8C5-ECC9F3942E4B}">
                <a14:imgProps xmlns:a14="http://schemas.microsoft.com/office/drawing/2010/main">
                  <a14:imgLayer r:embed="rId44">
                    <a14:imgEffect>
                      <a14:brightnessContrast brigh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317" y="1778373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71" name="Picture 55"/>
          <p:cNvPicPr>
            <a:picLocks noChangeArrowheads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029" y="261911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72" name="Picture 56"/>
          <p:cNvPicPr>
            <a:picLocks noChangeArrowheads="1"/>
          </p:cNvPicPr>
          <p:nvPr/>
        </p:nvPicPr>
        <p:blipFill>
          <a:blip r:embed="rId46" cstate="print">
            <a:extLst>
              <a:ext uri="{BEBA8EAE-BF5A-486C-A8C5-ECC9F3942E4B}">
                <a14:imgProps xmlns:a14="http://schemas.microsoft.com/office/drawing/2010/main">
                  <a14:imgLayer r:embed="rId47">
                    <a14:imgEffect>
                      <a14:colorTemperature colorTemp="6000"/>
                    </a14:imgEffect>
                    <a14:imgEffect>
                      <a14:brightnessContrast bright="-17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029" y="3113979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73" name="Picture 57"/>
          <p:cNvPicPr>
            <a:picLocks noChangeArrowheads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125" y="4394277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74" name="Picture 58"/>
          <p:cNvPicPr>
            <a:picLocks noChangeArrowheads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157" y="5702933"/>
            <a:ext cx="111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39508" y="4486187"/>
            <a:ext cx="218234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Transwell</a:t>
            </a:r>
            <a:r>
              <a:rPr lang="en-US" altLang="zh-CN" dirty="0" smtClean="0"/>
              <a:t> raw materials</a:t>
            </a:r>
          </a:p>
          <a:p>
            <a:endParaRPr lang="en-US" altLang="zh-CN" dirty="0"/>
          </a:p>
          <a:p>
            <a:r>
              <a:rPr lang="en-US" altLang="zh-CN" dirty="0" smtClean="0"/>
              <a:t>Every first image is what I used in the article.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784983" y="2935"/>
            <a:ext cx="9724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n=6</a:t>
            </a:r>
            <a:endParaRPr lang="zh-CN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864103" y="1454014"/>
            <a:ext cx="9724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n=6</a:t>
            </a:r>
            <a:endParaRPr lang="zh-CN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43775" y="2828469"/>
            <a:ext cx="9724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n=6</a:t>
            </a:r>
            <a:endParaRPr lang="zh-CN" alt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1296151" y="4118310"/>
            <a:ext cx="9724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n=6</a:t>
            </a:r>
            <a:endParaRPr lang="zh-CN" alt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84455" y="5414454"/>
            <a:ext cx="9724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n=6</a:t>
            </a:r>
            <a:endParaRPr lang="zh-CN" alt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84455" y="116285"/>
            <a:ext cx="9724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n=6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483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49" name="Picture 81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552" y="1713724"/>
            <a:ext cx="1508400" cy="11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5" name="Picture 1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534" y="1713724"/>
            <a:ext cx="1508035" cy="115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 flipV="1">
            <a:off x="2841721" y="2832680"/>
            <a:ext cx="116759" cy="787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22" tIns="45711" rIns="91422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552" y="3214339"/>
            <a:ext cx="1508318" cy="115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75227" y="1366602"/>
            <a:ext cx="1378053" cy="61396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dirty="0" err="1" smtClean="0"/>
              <a:t>Ctl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57880" y="2860966"/>
            <a:ext cx="1378053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dirty="0" smtClean="0"/>
              <a:t>HC067047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91563" y="1372987"/>
            <a:ext cx="1515858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dirty="0" smtClean="0"/>
              <a:t>GSK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55518" y="1386983"/>
            <a:ext cx="453817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b="1" dirty="0" smtClean="0"/>
              <a:t>A</a:t>
            </a:r>
            <a:endParaRPr lang="zh-CN" alt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06834" y="1372987"/>
            <a:ext cx="453817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b="1" dirty="0"/>
              <a:t>B</a:t>
            </a:r>
            <a:endParaRPr lang="zh-CN" alt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333342" y="2860966"/>
            <a:ext cx="453817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b="1" dirty="0"/>
              <a:t>C</a:t>
            </a:r>
            <a:endParaRPr lang="zh-CN" altLang="en-US" b="1" dirty="0"/>
          </a:p>
        </p:txBody>
      </p:sp>
      <p:sp>
        <p:nvSpPr>
          <p:cNvPr id="20" name="矩形 19"/>
          <p:cNvSpPr/>
          <p:nvPr/>
        </p:nvSpPr>
        <p:spPr>
          <a:xfrm flipV="1">
            <a:off x="4414968" y="2832680"/>
            <a:ext cx="116759" cy="787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22" tIns="45711" rIns="91422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 flipV="1">
            <a:off x="2821305" y="4360467"/>
            <a:ext cx="116759" cy="787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22" tIns="45711" rIns="91422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175989" y="2860966"/>
            <a:ext cx="1631432" cy="353925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dirty="0" smtClean="0"/>
              <a:t>HC067047+GSK</a:t>
            </a:r>
            <a:endParaRPr lang="zh-CN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859847" y="2875913"/>
            <a:ext cx="453817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b="1" dirty="0"/>
              <a:t>D</a:t>
            </a:r>
            <a:endParaRPr lang="zh-CN" altLang="en-US" b="1" dirty="0"/>
          </a:p>
        </p:txBody>
      </p:sp>
      <p:pic>
        <p:nvPicPr>
          <p:cNvPr id="7178" name="Picture 10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534" y="3214334"/>
            <a:ext cx="1508035" cy="115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矩形 25"/>
          <p:cNvSpPr/>
          <p:nvPr/>
        </p:nvSpPr>
        <p:spPr>
          <a:xfrm flipV="1">
            <a:off x="4359620" y="4340799"/>
            <a:ext cx="116759" cy="787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22" tIns="45711" rIns="91422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384859" y="685191"/>
            <a:ext cx="8799274" cy="56791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sz="3100" b="1" dirty="0"/>
              <a:t>Figure </a:t>
            </a:r>
            <a:r>
              <a:rPr lang="en-US" altLang="zh-CN" sz="3100" b="1" dirty="0" smtClean="0"/>
              <a:t>S4 </a:t>
            </a:r>
            <a:endParaRPr lang="zh-CN" altLang="en-US" sz="3100" b="1" dirty="0"/>
          </a:p>
        </p:txBody>
      </p:sp>
      <p:pic>
        <p:nvPicPr>
          <p:cNvPr id="7255" name="Picture 87"/>
          <p:cNvPicPr>
            <a:picLocks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831" y="4712941"/>
            <a:ext cx="1508400" cy="11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657071" y="4394757"/>
            <a:ext cx="1378053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dirty="0" smtClean="0"/>
              <a:t>shRNA</a:t>
            </a:r>
            <a:endParaRPr lang="zh-CN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332533" y="4394757"/>
            <a:ext cx="453817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b="1" dirty="0"/>
              <a:t>E</a:t>
            </a:r>
            <a:endParaRPr lang="zh-CN" alt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174233" y="4356853"/>
            <a:ext cx="1391521" cy="353925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dirty="0" err="1" smtClean="0"/>
              <a:t>shRNA+GSK</a:t>
            </a:r>
            <a:endParaRPr lang="zh-CN" alt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858091" y="4371800"/>
            <a:ext cx="453817" cy="35302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b="1" dirty="0"/>
              <a:t>F</a:t>
            </a:r>
            <a:endParaRPr lang="zh-CN" altLang="en-US" b="1" dirty="0"/>
          </a:p>
        </p:txBody>
      </p:sp>
      <p:pic>
        <p:nvPicPr>
          <p:cNvPr id="7260" name="Picture 92" descr="C:\Users\apple\Desktop\HRCECs shRNA成管\gsk+shrna\1 (2).jpg"/>
          <p:cNvPicPr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493" y="4716541"/>
            <a:ext cx="1508400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40" name="Picture 172" descr="C:\Users\apple\Desktop\图片4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917" y="1550654"/>
            <a:ext cx="3139181" cy="446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05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1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9" y="179909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9" y="1447917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0" y="2729993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/>
          </p:cNvSpPr>
          <p:nvPr/>
        </p:nvSpPr>
        <p:spPr>
          <a:xfrm>
            <a:off x="-79491" y="-94055"/>
            <a:ext cx="1080000" cy="1080000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dirty="0" err="1" smtClean="0"/>
              <a:t>Ctl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9" name="TextBox 8"/>
          <p:cNvSpPr txBox="1">
            <a:spLocks/>
          </p:cNvSpPr>
          <p:nvPr/>
        </p:nvSpPr>
        <p:spPr>
          <a:xfrm>
            <a:off x="-89189" y="2456029"/>
            <a:ext cx="1567406" cy="353925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dirty="0" smtClean="0"/>
              <a:t>HC067047</a:t>
            </a:r>
            <a:endParaRPr lang="zh-CN" altLang="en-US" dirty="0"/>
          </a:p>
        </p:txBody>
      </p:sp>
      <p:sp>
        <p:nvSpPr>
          <p:cNvPr id="10" name="TextBox 9"/>
          <p:cNvSpPr txBox="1">
            <a:spLocks/>
          </p:cNvSpPr>
          <p:nvPr/>
        </p:nvSpPr>
        <p:spPr>
          <a:xfrm>
            <a:off x="-107627" y="1188021"/>
            <a:ext cx="1080000" cy="1080000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dirty="0" smtClean="0"/>
              <a:t>GSK</a:t>
            </a:r>
            <a:endParaRPr lang="zh-CN" altLang="en-US" dirty="0"/>
          </a:p>
        </p:txBody>
      </p:sp>
      <p:sp>
        <p:nvSpPr>
          <p:cNvPr id="16" name="TextBox 15"/>
          <p:cNvSpPr txBox="1">
            <a:spLocks/>
          </p:cNvSpPr>
          <p:nvPr/>
        </p:nvSpPr>
        <p:spPr>
          <a:xfrm>
            <a:off x="-107627" y="3708301"/>
            <a:ext cx="2376264" cy="353925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dirty="0" smtClean="0"/>
              <a:t>HC067047+GSK</a:t>
            </a:r>
            <a:endParaRPr lang="zh-CN" altLang="en-US" dirty="0"/>
          </a:p>
        </p:txBody>
      </p:sp>
      <p:pic>
        <p:nvPicPr>
          <p:cNvPr id="18" name="Picture 10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4" y="3996453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87"/>
          <p:cNvPicPr>
            <a:picLocks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1" y="5292477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>
            <a:spLocks/>
          </p:cNvSpPr>
          <p:nvPr/>
        </p:nvSpPr>
        <p:spPr>
          <a:xfrm>
            <a:off x="-86397" y="5004445"/>
            <a:ext cx="1080000" cy="1080000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dirty="0" smtClean="0"/>
              <a:t>shRNA</a:t>
            </a:r>
            <a:endParaRPr lang="zh-CN" altLang="en-US" dirty="0"/>
          </a:p>
        </p:txBody>
      </p:sp>
      <p:sp>
        <p:nvSpPr>
          <p:cNvPr id="23" name="TextBox 22"/>
          <p:cNvSpPr txBox="1">
            <a:spLocks/>
          </p:cNvSpPr>
          <p:nvPr/>
        </p:nvSpPr>
        <p:spPr>
          <a:xfrm>
            <a:off x="7021165" y="-92716"/>
            <a:ext cx="1570885" cy="353925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altLang="zh-CN" dirty="0" err="1" smtClean="0"/>
              <a:t>shRNA+GSK</a:t>
            </a:r>
            <a:endParaRPr lang="zh-CN" altLang="en-US" dirty="0"/>
          </a:p>
        </p:txBody>
      </p:sp>
      <p:pic>
        <p:nvPicPr>
          <p:cNvPr id="25" name="Picture 92" descr="C:\Users\apple\Desktop\HRCECs shRNA成管\gsk+shrna\1 (2).jpg"/>
          <p:cNvPicPr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667" y="179909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501" y="179909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373" y="179909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297" y="179909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953" y="187794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945" y="179909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449" y="5286768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/>
          <p:cNvPicPr>
            <a:picLocks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270" y="5305489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9"/>
          <p:cNvPicPr>
            <a:picLocks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697" y="5298812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0"/>
          <p:cNvPicPr>
            <a:picLocks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613" y="5300836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11"/>
          <p:cNvPicPr>
            <a:picLocks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344" y="5306545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12"/>
          <p:cNvPicPr>
            <a:picLocks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667" y="1305689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Picture 13"/>
          <p:cNvPicPr>
            <a:picLocks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667" y="2431271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Picture 14"/>
          <p:cNvPicPr>
            <a:picLocks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871" y="179909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Picture 15"/>
          <p:cNvPicPr>
            <a:picLocks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792" y="1305689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6" name="Picture 16"/>
          <p:cNvPicPr>
            <a:picLocks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792" y="2440293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7" name="Picture 17"/>
          <p:cNvPicPr>
            <a:picLocks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501" y="1458769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8" name="Picture 18"/>
          <p:cNvPicPr>
            <a:picLocks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93" y="1461985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9" name="Picture 19"/>
          <p:cNvPicPr>
            <a:picLocks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488" y="1461985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0" name="Picture 20"/>
          <p:cNvPicPr>
            <a:picLocks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140" y="1461985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1" name="Picture 21"/>
          <p:cNvPicPr>
            <a:picLocks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281" y="1463687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2" name="Picture 22"/>
          <p:cNvPicPr>
            <a:picLocks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908" y="2729993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3" name="Picture 23"/>
          <p:cNvPicPr>
            <a:picLocks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115" y="2729993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4" name="Picture 24"/>
          <p:cNvPicPr>
            <a:picLocks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477" y="2730113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5" name="Picture 25"/>
          <p:cNvPicPr>
            <a:picLocks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461" y="2729993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6" name="Picture 26"/>
          <p:cNvPicPr>
            <a:picLocks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133" y="2730113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7" name="Picture 27"/>
          <p:cNvPicPr>
            <a:picLocks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449" y="3996453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8" name="Picture 28"/>
          <p:cNvPicPr>
            <a:picLocks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561" y="3996453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9" name="Picture 29"/>
          <p:cNvPicPr>
            <a:picLocks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477" y="4000027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0" name="Picture 30"/>
          <p:cNvPicPr>
            <a:picLocks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59" y="3996453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1" name="Picture 31"/>
          <p:cNvPicPr>
            <a:picLocks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021" y="3996453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7399565" y="4072957"/>
            <a:ext cx="1662204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Tube formation raw materials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/>
              <a:t>Every first image is what I used in the article.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63239" y="-67587"/>
            <a:ext cx="9724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n=6</a:t>
            </a:r>
            <a:endParaRPr lang="zh-CN" alt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277307" y="1194118"/>
            <a:ext cx="9724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n=6</a:t>
            </a:r>
            <a:endParaRPr lang="zh-CN" alt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797823" y="2474526"/>
            <a:ext cx="9724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n=6</a:t>
            </a:r>
            <a:endParaRPr lang="zh-CN" alt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1260525" y="3712730"/>
            <a:ext cx="9724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n=6</a:t>
            </a:r>
            <a:endParaRPr lang="zh-CN" alt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16463" y="5010542"/>
            <a:ext cx="9724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n=6</a:t>
            </a:r>
            <a:endParaRPr lang="zh-CN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8122843" y="-94055"/>
            <a:ext cx="9724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n=6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262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2181</TotalTime>
  <Words>127</Words>
  <Application>Microsoft Office PowerPoint</Application>
  <PresentationFormat>Custom</PresentationFormat>
  <Paragraphs>80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</dc:creator>
  <cp:lastModifiedBy>Balindan, Danica Joy</cp:lastModifiedBy>
  <cp:revision>163</cp:revision>
  <dcterms:created xsi:type="dcterms:W3CDTF">2017-04-27T03:32:14Z</dcterms:created>
  <dcterms:modified xsi:type="dcterms:W3CDTF">2018-02-02T03:08:27Z</dcterms:modified>
</cp:coreProperties>
</file>