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customXml/itemProps1.xml" ContentType="application/vnd.openxmlformats-officedocument.customXmlProperties+xml"/>
  <Default Extension="emf" ContentType="image/x-emf"/>
  <Default Extension="jpeg" ContentType="image/jpeg"/>
  <Default Extension="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
  </p:notesMasterIdLst>
  <p:sldIdLst>
    <p:sldId id="256" r:id="rId2"/>
    <p:sldId id="261"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089" autoAdjust="0"/>
  </p:normalViewPr>
  <p:slideViewPr>
    <p:cSldViewPr snapToGrid="0">
      <p:cViewPr>
        <p:scale>
          <a:sx n="50" d="100"/>
          <a:sy n="50" d="100"/>
        </p:scale>
        <p:origin x="888" y="245"/>
      </p:cViewPr>
      <p:guideLst/>
    </p:cSldViewPr>
  </p:slideViewPr>
  <p:notesTextViewPr>
    <p:cViewPr>
      <p:scale>
        <a:sx n="1" d="1"/>
        <a:sy n="1" d="1"/>
      </p:scale>
      <p:origin x="0" y="0"/>
    </p:cViewPr>
  </p:notesTextViewPr>
  <p:notesViewPr>
    <p:cSldViewPr snapToGrid="0">
      <p:cViewPr varScale="1">
        <p:scale>
          <a:sx n="50" d="100"/>
          <a:sy n="50" d="100"/>
        </p:scale>
        <p:origin x="2640"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notesMaster" Target="notesMasters/notesMaster1.xml"/><Relationship Id="rId9"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00F2C-5498-4D55-8017-9A7437C4C7B3}" type="datetimeFigureOut">
              <a:rPr lang="zh-CN" altLang="en-US" smtClean="0"/>
              <a:t>2017/11/1</a:t>
            </a:fld>
            <a:endParaRPr lang="zh-CN" altLang="en-US"/>
          </a:p>
        </p:txBody>
      </p:sp>
      <p:sp>
        <p:nvSpPr>
          <p:cNvPr id="4" name="幻灯片图像占位符 3"/>
          <p:cNvSpPr>
            <a:spLocks noGrp="1" noRot="1" noChangeAspect="1"/>
          </p:cNvSpPr>
          <p:nvPr>
            <p:ph type="sldImg" idx="2"/>
          </p:nvPr>
        </p:nvSpPr>
        <p:spPr>
          <a:xfrm>
            <a:off x="2362200" y="1143000"/>
            <a:ext cx="21336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850FA4-9BCF-4D58-BBB8-6844CA0849F7}" type="slidenum">
              <a:rPr lang="zh-CN" altLang="en-US" smtClean="0"/>
              <a:t>‹#›</a:t>
            </a:fld>
            <a:endParaRPr lang="zh-CN" altLang="en-US"/>
          </a:p>
        </p:txBody>
      </p:sp>
    </p:spTree>
    <p:extLst>
      <p:ext uri="{BB962C8B-B14F-4D97-AF65-F5344CB8AC3E}">
        <p14:creationId xmlns:p14="http://schemas.microsoft.com/office/powerpoint/2010/main" val="577039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4850FA4-9BCF-4D58-BBB8-6844CA0849F7}" type="slidenum">
              <a:rPr lang="zh-CN" altLang="en-US" smtClean="0"/>
              <a:t>1</a:t>
            </a:fld>
            <a:endParaRPr lang="zh-CN" altLang="en-US"/>
          </a:p>
        </p:txBody>
      </p:sp>
    </p:spTree>
    <p:extLst>
      <p:ext uri="{BB962C8B-B14F-4D97-AF65-F5344CB8AC3E}">
        <p14:creationId xmlns:p14="http://schemas.microsoft.com/office/powerpoint/2010/main" val="3036290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D7F17DEC-DF4C-444F-A164-D96747C31E88}" type="datetimeFigureOut">
              <a:rPr lang="zh-CN" altLang="en-US" smtClean="0"/>
              <a:t>2017/11/1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2390425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7F17DEC-DF4C-444F-A164-D96747C31E88}" type="datetimeFigureOut">
              <a:rPr lang="zh-CN" altLang="en-US" smtClean="0"/>
              <a:t>2017/11/1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2189253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7F17DEC-DF4C-444F-A164-D96747C31E88}" type="datetimeFigureOut">
              <a:rPr lang="zh-CN" altLang="en-US" smtClean="0"/>
              <a:t>2017/11/1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2751109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7F17DEC-DF4C-444F-A164-D96747C31E88}" type="datetimeFigureOut">
              <a:rPr lang="zh-CN" altLang="en-US" smtClean="0"/>
              <a:t>2017/11/1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3534627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D7F17DEC-DF4C-444F-A164-D96747C31E88}" type="datetimeFigureOut">
              <a:rPr lang="zh-CN" altLang="en-US" smtClean="0"/>
              <a:t>2017/11/1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214747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7F17DEC-DF4C-444F-A164-D96747C31E88}" type="datetimeFigureOut">
              <a:rPr lang="zh-CN" altLang="en-US" smtClean="0"/>
              <a:t>2017/11/1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1013880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472381" y="3618442"/>
            <a:ext cx="2901255" cy="5322183"/>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3471863" y="3618442"/>
            <a:ext cx="2915543" cy="5322183"/>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7F17DEC-DF4C-444F-A164-D96747C31E88}" type="datetimeFigureOut">
              <a:rPr lang="zh-CN" altLang="en-US" smtClean="0"/>
              <a:t>2017/11/1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2841245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D7F17DEC-DF4C-444F-A164-D96747C31E88}" type="datetimeFigureOut">
              <a:rPr lang="zh-CN" altLang="en-US" smtClean="0"/>
              <a:t>2017/11/1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225762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F17DEC-DF4C-444F-A164-D96747C31E88}" type="datetimeFigureOut">
              <a:rPr lang="zh-CN" altLang="en-US" smtClean="0"/>
              <a:t>2017/11/1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3581988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D7F17DEC-DF4C-444F-A164-D96747C31E88}" type="datetimeFigureOut">
              <a:rPr lang="zh-CN" altLang="en-US" smtClean="0"/>
              <a:t>2017/11/1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3068510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D7F17DEC-DF4C-444F-A164-D96747C31E88}" type="datetimeFigureOut">
              <a:rPr lang="zh-CN" altLang="en-US" smtClean="0"/>
              <a:t>2017/11/1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3366289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7F17DEC-DF4C-444F-A164-D96747C31E88}" type="datetimeFigureOut">
              <a:rPr lang="zh-CN" altLang="en-US" smtClean="0"/>
              <a:t>2017/11/1</a:t>
            </a:fld>
            <a:endParaRPr lang="zh-CN"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649DEAC-2D49-4DBD-9134-70818832AD15}" type="slidenum">
              <a:rPr lang="zh-CN" altLang="en-US" smtClean="0"/>
              <a:t>‹#›</a:t>
            </a:fld>
            <a:endParaRPr lang="zh-CN" altLang="en-US"/>
          </a:p>
        </p:txBody>
      </p:sp>
    </p:spTree>
    <p:extLst>
      <p:ext uri="{BB962C8B-B14F-4D97-AF65-F5344CB8AC3E}">
        <p14:creationId xmlns:p14="http://schemas.microsoft.com/office/powerpoint/2010/main" val="42231432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75180" y="544637"/>
            <a:ext cx="6503885" cy="3685310"/>
          </a:xfrm>
          <a:prstGeom prst="rect">
            <a:avLst/>
          </a:prstGeom>
        </p:spPr>
      </p:pic>
      <p:sp>
        <p:nvSpPr>
          <p:cNvPr id="5" name="矩形 4"/>
          <p:cNvSpPr/>
          <p:nvPr/>
        </p:nvSpPr>
        <p:spPr>
          <a:xfrm>
            <a:off x="175180" y="4303958"/>
            <a:ext cx="6503885" cy="1200329"/>
          </a:xfrm>
          <a:prstGeom prst="rect">
            <a:avLst/>
          </a:prstGeom>
        </p:spPr>
        <p:txBody>
          <a:bodyPr wrap="square">
            <a:spAutoFit/>
          </a:bodyPr>
          <a:lstStyle/>
          <a:p>
            <a:pPr algn="just"/>
            <a:r>
              <a:rPr lang="en-US" altLang="zh-CN" sz="1200" b="1" dirty="0">
                <a:solidFill>
                  <a:srgbClr val="000000"/>
                </a:solidFill>
                <a:latin typeface="Arial" panose="020B0604020202020204" pitchFamily="34" charset="0"/>
              </a:rPr>
              <a:t>Figure S1. Summary of rarefaction results based on operational taxonomic unit (OTUs) (3% divergence) for each sample</a:t>
            </a:r>
            <a:r>
              <a:rPr lang="en-US" altLang="zh-CN" sz="1200" dirty="0">
                <a:solidFill>
                  <a:srgbClr val="000000"/>
                </a:solidFill>
                <a:latin typeface="Arial" panose="020B0604020202020204" pitchFamily="34" charset="0"/>
              </a:rPr>
              <a:t>. (A) Rarefaction curves are displayed for each of the luminal samples. (B) Rarefaction curves are displayed for each of the mucosal samples. Ileum luminal samples, 1HL, 2HL …24HL. Ileum mucosa samples, 1HM, 2HM …24HM. Cecum luminal samples, 1ML, 2ML …24ML. Colon mucosa samples, 1MM, 2MM …24MM. Colon luminal samples, 1JL, 2JL …24JL. Colon mucosa samples, 1JM, 2JM …24JM.</a:t>
            </a:r>
            <a:endParaRPr lang="zh-CN" altLang="en-US" sz="1200" dirty="0"/>
          </a:p>
        </p:txBody>
      </p:sp>
      <p:pic>
        <p:nvPicPr>
          <p:cNvPr id="4" name="图片 3"/>
          <p:cNvPicPr>
            <a:picLocks noChangeAspect="1"/>
          </p:cNvPicPr>
          <p:nvPr/>
        </p:nvPicPr>
        <p:blipFill>
          <a:blip r:embed="rId3"/>
          <a:stretch>
            <a:fillRect/>
          </a:stretch>
        </p:blipFill>
        <p:spPr>
          <a:xfrm>
            <a:off x="175180" y="581643"/>
            <a:ext cx="6503885" cy="3685310"/>
          </a:xfrm>
          <a:prstGeom prst="rect">
            <a:avLst/>
          </a:prstGeom>
        </p:spPr>
      </p:pic>
    </p:spTree>
    <p:extLst>
      <p:ext uri="{BB962C8B-B14F-4D97-AF65-F5344CB8AC3E}">
        <p14:creationId xmlns:p14="http://schemas.microsoft.com/office/powerpoint/2010/main" val="620110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14312" y="600934"/>
            <a:ext cx="6457950" cy="4589709"/>
          </a:xfrm>
          <a:prstGeom prst="rect">
            <a:avLst/>
          </a:prstGeom>
        </p:spPr>
      </p:pic>
      <p:sp>
        <p:nvSpPr>
          <p:cNvPr id="5" name="矩形 4"/>
          <p:cNvSpPr/>
          <p:nvPr/>
        </p:nvSpPr>
        <p:spPr>
          <a:xfrm>
            <a:off x="323849" y="5343042"/>
            <a:ext cx="6348413" cy="646331"/>
          </a:xfrm>
          <a:prstGeom prst="rect">
            <a:avLst/>
          </a:prstGeom>
        </p:spPr>
        <p:txBody>
          <a:bodyPr wrap="square">
            <a:spAutoFit/>
          </a:bodyPr>
          <a:lstStyle/>
          <a:p>
            <a:pPr algn="just"/>
            <a:r>
              <a:rPr lang="en-US" altLang="zh-CN" sz="1200" b="1" dirty="0">
                <a:solidFill>
                  <a:srgbClr val="000000"/>
                </a:solidFill>
                <a:latin typeface="Arial" panose="020B0604020202020204" pitchFamily="34" charset="0"/>
              </a:rPr>
              <a:t>Figure </a:t>
            </a:r>
            <a:r>
              <a:rPr lang="en-US" altLang="zh-CN" sz="1200" b="1" dirty="0" smtClean="0">
                <a:solidFill>
                  <a:srgbClr val="000000"/>
                </a:solidFill>
                <a:latin typeface="Arial" panose="020B0604020202020204" pitchFamily="34" charset="0"/>
              </a:rPr>
              <a:t>S2. </a:t>
            </a:r>
            <a:r>
              <a:rPr lang="en-US" altLang="zh-CN" sz="1200" dirty="0" err="1">
                <a:solidFill>
                  <a:srgbClr val="000000"/>
                </a:solidFill>
                <a:latin typeface="Arial" panose="020B0604020202020204" pitchFamily="34" charset="0"/>
              </a:rPr>
              <a:t>Metagenomic</a:t>
            </a:r>
            <a:r>
              <a:rPr lang="en-US" altLang="zh-CN" sz="1200" dirty="0">
                <a:solidFill>
                  <a:srgbClr val="000000"/>
                </a:solidFill>
                <a:latin typeface="Arial" panose="020B0604020202020204" pitchFamily="34" charset="0"/>
              </a:rPr>
              <a:t> functional predications for samples. Variations in KEGG metabolic pathways in functional bacterial communities through the ileum, cecum and colon of growing pigs.</a:t>
            </a:r>
            <a:endParaRPr lang="zh-CN" altLang="en-US" sz="1200" dirty="0"/>
          </a:p>
        </p:txBody>
      </p:sp>
    </p:spTree>
    <p:extLst>
      <p:ext uri="{BB962C8B-B14F-4D97-AF65-F5344CB8AC3E}">
        <p14:creationId xmlns:p14="http://schemas.microsoft.com/office/powerpoint/2010/main" val="849505442"/>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B9917D7972574BB5A3BD507DCCFE18" ma:contentTypeVersion="7" ma:contentTypeDescription="Create a new document." ma:contentTypeScope="" ma:versionID="59668778f5c03c41b96c1ff1554b8f8d">
  <xsd:schema xmlns:xsd="http://www.w3.org/2001/XMLSchema" xmlns:p="http://schemas.microsoft.com/office/2006/metadata/properties" xmlns:ns2="b833066a-7bcb-4a41-ba3a-c0ee0ef8dc7c" targetNamespace="http://schemas.microsoft.com/office/2006/metadata/properties" ma:root="true" ma:fieldsID="512c9154f2e9e84e3746ab62bc811d74" ns2:_="">
    <xsd:import namespace="b833066a-7bcb-4a41-ba3a-c0ee0ef8dc7c"/>
    <xsd:element name="properties">
      <xsd:complexType>
        <xsd:sequence>
          <xsd:element name="documentManagement">
            <xsd:complexType>
              <xsd:all>
                <xsd:element ref="ns2:DocumentType" minOccurs="0"/>
                <xsd:element ref="ns2:FileFormat" minOccurs="0"/>
                <xsd:element ref="ns2:DocumentId" minOccurs="0"/>
                <xsd:element ref="ns2:TitleName" minOccurs="0"/>
                <xsd:element ref="ns2:StageName" minOccurs="0"/>
                <xsd:element ref="ns2:IsDeleted" minOccurs="0"/>
                <xsd:element ref="ns2:Checked_x0020_Out_x0020_To" minOccurs="0"/>
              </xsd:all>
            </xsd:complexType>
          </xsd:element>
        </xsd:sequence>
      </xsd:complexType>
    </xsd:element>
  </xsd:schema>
  <xsd:schema xmlns:xsd="http://www.w3.org/2001/XMLSchema" xmlns:dms="http://schemas.microsoft.com/office/2006/documentManagement/types" targetNamespace="b833066a-7bcb-4a41-ba3a-c0ee0ef8dc7c" elementFormDefault="qualified">
    <xsd:import namespace="http://schemas.microsoft.com/office/2006/documentManagement/types"/>
    <xsd:element name="DocumentType" ma:index="8" nillable="true" ma:displayName="DocumentType" ma:internalName="DocumentType">
      <xsd:simpleType>
        <xsd:restriction base="dms:Text"/>
      </xsd:simpleType>
    </xsd:element>
    <xsd:element name="FileFormat" ma:index="9" nillable="true" ma:displayName="FileFormat" ma:internalName="FileFormat">
      <xsd:simpleType>
        <xsd:restriction base="dms:Text"/>
      </xsd:simpleType>
    </xsd:element>
    <xsd:element name="DocumentId" ma:index="10" nillable="true" ma:displayName="DocumentId" ma:internalName="DocumentId">
      <xsd:simpleType>
        <xsd:restriction base="dms:Text"/>
      </xsd:simpleType>
    </xsd:element>
    <xsd:element name="TitleName" ma:index="11" nillable="true" ma:displayName="TitleName" ma:internalName="TitleName">
      <xsd:simpleType>
        <xsd:restriction base="dms:Text"/>
      </xsd:simpleType>
    </xsd:element>
    <xsd:element name="StageName" ma:index="12" nillable="true" ma:displayName="StageName" ma:internalName="StageName">
      <xsd:simpleType>
        <xsd:restriction base="dms:Text"/>
      </xsd:simpleType>
    </xsd:element>
    <xsd:element name="IsDeleted" ma:index="13" nillable="true" ma:displayName="IsDeleted" ma:default="0" ma:internalName="IsDeleted">
      <xsd:simpleType>
        <xsd:restriction base="dms:Boolean"/>
      </xsd:simpleType>
    </xsd:element>
    <xsd:element name="Checked_x0020_Out_x0020_To" ma:index="14" nillable="true" ma:displayName="Checked Out To" ma:list="UserInfo" ma:internalName="Checked_x0020_Out_x0020_To">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ocumentId xmlns="b833066a-7bcb-4a41-ba3a-c0ee0ef8dc7c">Presentation 1.PPTX</DocumentId>
    <FileFormat xmlns="b833066a-7bcb-4a41-ba3a-c0ee0ef8dc7c">PPTX</FileFormat>
    <StageName xmlns="b833066a-7bcb-4a41-ba3a-c0ee0ef8dc7c" xsi:nil="true"/>
    <Checked_x0020_Out_x0020_To xmlns="b833066a-7bcb-4a41-ba3a-c0ee0ef8dc7c">
      <UserInfo>
        <DisplayName/>
        <AccountId xsi:nil="true"/>
        <AccountType/>
      </UserInfo>
    </Checked_x0020_Out_x0020_To>
    <IsDeleted xmlns="b833066a-7bcb-4a41-ba3a-c0ee0ef8dc7c">false</IsDeleted>
    <TitleName xmlns="b833066a-7bcb-4a41-ba3a-c0ee0ef8dc7c">Presentation 1.PPTX</TitleName>
    <DocumentType xmlns="b833066a-7bcb-4a41-ba3a-c0ee0ef8dc7c">Presentation</DocumentType>
  </documentManagement>
</p:properties>
</file>

<file path=customXml/itemProps1.xml><?xml version="1.0" encoding="utf-8"?>
<ds:datastoreItem xmlns:ds="http://schemas.openxmlformats.org/officeDocument/2006/customXml" ds:itemID="{204B203C-1DC5-4FE5-A7B3-6B478C010515}"/>
</file>

<file path=customXml/itemProps2.xml><?xml version="1.0" encoding="utf-8"?>
<ds:datastoreItem xmlns:ds="http://schemas.openxmlformats.org/officeDocument/2006/customXml" ds:itemID="{D2B053CF-7B81-4E5E-B2CE-59B1D2443208}"/>
</file>

<file path=customXml/itemProps3.xml><?xml version="1.0" encoding="utf-8"?>
<ds:datastoreItem xmlns:ds="http://schemas.openxmlformats.org/officeDocument/2006/customXml" ds:itemID="{00D544E9-C4FD-457A-9F48-4AE002D8057E}"/>
</file>

<file path=docProps/app.xml><?xml version="1.0" encoding="utf-8"?>
<Properties xmlns="http://schemas.openxmlformats.org/officeDocument/2006/extended-properties" xmlns:vt="http://schemas.openxmlformats.org/officeDocument/2006/docPropsVTypes">
  <Template>Office Theme</Template>
  <TotalTime>965</TotalTime>
  <Words>142</Words>
  <Application>Microsoft Office PowerPoint</Application>
  <PresentationFormat>A4 纸张(210x297 毫米)</PresentationFormat>
  <Paragraphs>3</Paragraphs>
  <Slides>2</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vt:i4>
      </vt:variant>
    </vt:vector>
  </HeadingPairs>
  <TitlesOfParts>
    <vt:vector size="8" baseType="lpstr">
      <vt:lpstr>等线</vt:lpstr>
      <vt:lpstr>等线 Light</vt:lpstr>
      <vt:lpstr>Arial</vt:lpstr>
      <vt:lpstr>Calibri</vt:lpstr>
      <vt:lpstr>Calibri Light</vt:lpstr>
      <vt:lpstr>Office 主题​​</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ZHANG</dc:creator>
  <cp:lastModifiedBy>LI ZHANG</cp:lastModifiedBy>
  <cp:revision>14</cp:revision>
  <dcterms:created xsi:type="dcterms:W3CDTF">2017-08-07T03:17:11Z</dcterms:created>
  <dcterms:modified xsi:type="dcterms:W3CDTF">2017-11-01T05:41:23Z</dcterms:modified>
</cp:coreProperties>
</file>