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72" r:id="rId2"/>
    <p:sldId id="273" r:id="rId3"/>
    <p:sldId id="274" r:id="rId4"/>
    <p:sldId id="275" r:id="rId5"/>
    <p:sldId id="276" r:id="rId6"/>
    <p:sldId id="277" r:id="rId7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974" autoAdjust="0"/>
  </p:normalViewPr>
  <p:slideViewPr>
    <p:cSldViewPr snapToGrid="0" snapToObjects="1">
      <p:cViewPr varScale="1">
        <p:scale>
          <a:sx n="134" d="100"/>
          <a:sy n="134" d="100"/>
        </p:scale>
        <p:origin x="-2176" y="-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F33FB6-D3A9-A042-A60F-D70E35008BDB}" type="datetimeFigureOut">
              <a:rPr lang="en-US" smtClean="0"/>
              <a:t>11/6/17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2E108D-4391-D944-A5AC-C33B8F175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46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E5B41A-F42F-1549-B8D3-585B77214421}" type="datetimeFigureOut">
              <a:rPr lang="en-US" smtClean="0"/>
              <a:t>11/6/17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F91751-98BA-5544-8014-CD382BD74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8895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1871A-7214-1C45-9C75-949922A586A7}" type="datetime1">
              <a:rPr lang="en-US" smtClean="0"/>
              <a:t>11/6/17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03959-224A-8247-AFF7-0DCA25E4526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277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EEA7A-089D-EE4F-9DFF-3C733A735FE4}" type="datetime1">
              <a:rPr lang="en-US" smtClean="0"/>
              <a:t>11/6/17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03959-224A-8247-AFF7-0DCA25E4526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168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B56E8-7C6D-0746-881E-737F96AF3048}" type="datetime1">
              <a:rPr lang="en-US" smtClean="0"/>
              <a:t>11/6/17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03959-224A-8247-AFF7-0DCA25E4526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228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F7DF8-D392-DD4B-8A12-9EA012213793}" type="datetime1">
              <a:rPr lang="en-US" smtClean="0"/>
              <a:t>11/6/17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03959-224A-8247-AFF7-0DCA25E4526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998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FDDF0-B839-034B-8B2D-51871261310C}" type="datetime1">
              <a:rPr lang="en-US" smtClean="0"/>
              <a:t>11/6/17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03959-224A-8247-AFF7-0DCA25E4526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11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3FDF0-5622-A242-A724-CE715743F5F1}" type="datetime1">
              <a:rPr lang="en-US" smtClean="0"/>
              <a:t>11/6/17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03959-224A-8247-AFF7-0DCA25E4526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45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468FD-14F1-D54C-8E4D-ACB639125A91}" type="datetime1">
              <a:rPr lang="en-US" smtClean="0"/>
              <a:t>11/6/17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03959-224A-8247-AFF7-0DCA25E4526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819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3E737-2DFF-AA41-9DC9-DF1992B35064}" type="datetime1">
              <a:rPr lang="en-US" smtClean="0"/>
              <a:t>11/6/17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03959-224A-8247-AFF7-0DCA25E4526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277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A059F-45E6-AB49-BC73-1FA2D6A9A19E}" type="datetime1">
              <a:rPr lang="en-US" smtClean="0"/>
              <a:t>11/6/17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03959-224A-8247-AFF7-0DCA25E4526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331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BA7A5-4154-1841-A32C-D4EE49B6DA7F}" type="datetime1">
              <a:rPr lang="en-US" smtClean="0"/>
              <a:t>11/6/17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03959-224A-8247-AFF7-0DCA25E4526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976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624C1-D3B5-5E4C-81C9-9D96EA444050}" type="datetime1">
              <a:rPr lang="en-US" smtClean="0"/>
              <a:t>11/6/17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03959-224A-8247-AFF7-0DCA25E4526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77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4AE598-3F5D-E54B-82B0-B8E48CE02C22}" type="datetime1">
              <a:rPr lang="en-US" smtClean="0"/>
              <a:t>11/6/17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03959-224A-8247-AFF7-0DCA25E4526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35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6" Type="http://schemas.openxmlformats.org/officeDocument/2006/relationships/image" Target="../media/image5.emf"/><Relationship Id="rId7" Type="http://schemas.openxmlformats.org/officeDocument/2006/relationships/image" Target="../media/image6.emf"/><Relationship Id="rId8" Type="http://schemas.openxmlformats.org/officeDocument/2006/relationships/image" Target="../media/image7.emf"/><Relationship Id="rId9" Type="http://schemas.openxmlformats.org/officeDocument/2006/relationships/image" Target="../media/image8.emf"/><Relationship Id="rId10" Type="http://schemas.openxmlformats.org/officeDocument/2006/relationships/image" Target="../media/image9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12.emf"/><Relationship Id="rId5" Type="http://schemas.openxmlformats.org/officeDocument/2006/relationships/image" Target="../media/image13.emf"/><Relationship Id="rId6" Type="http://schemas.openxmlformats.org/officeDocument/2006/relationships/image" Target="../media/image14.emf"/><Relationship Id="rId7" Type="http://schemas.openxmlformats.org/officeDocument/2006/relationships/image" Target="../media/image15.emf"/><Relationship Id="rId8" Type="http://schemas.openxmlformats.org/officeDocument/2006/relationships/image" Target="../media/image16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emf"/><Relationship Id="rId3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emf"/><Relationship Id="rId3" Type="http://schemas.openxmlformats.org/officeDocument/2006/relationships/image" Target="../media/image2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4" Type="http://schemas.openxmlformats.org/officeDocument/2006/relationships/image" Target="../media/image23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4" Type="http://schemas.openxmlformats.org/officeDocument/2006/relationships/image" Target="../media/image26.emf"/><Relationship Id="rId5" Type="http://schemas.openxmlformats.org/officeDocument/2006/relationships/image" Target="../media/image27.emf"/><Relationship Id="rId6" Type="http://schemas.openxmlformats.org/officeDocument/2006/relationships/image" Target="../media/image28.emf"/><Relationship Id="rId7" Type="http://schemas.openxmlformats.org/officeDocument/2006/relationships/image" Target="../media/image29.emf"/><Relationship Id="rId8" Type="http://schemas.openxmlformats.org/officeDocument/2006/relationships/image" Target="../media/image30.emf"/><Relationship Id="rId9" Type="http://schemas.openxmlformats.org/officeDocument/2006/relationships/image" Target="../media/image31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2"/>
          <a:srcRect r="30757"/>
          <a:stretch/>
        </p:blipFill>
        <p:spPr>
          <a:xfrm>
            <a:off x="2068691" y="6696219"/>
            <a:ext cx="1567444" cy="127044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816" y="339413"/>
            <a:ext cx="5886817" cy="251511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097" y="2882228"/>
            <a:ext cx="3390038" cy="18562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99671" y="2892733"/>
            <a:ext cx="2859705" cy="18457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40736" y="4820000"/>
            <a:ext cx="3259342" cy="16712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6096" y="4820000"/>
            <a:ext cx="3234397" cy="16712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6097" y="6696219"/>
            <a:ext cx="1704577" cy="125841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88676" y="6696218"/>
            <a:ext cx="2242263" cy="125841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63948" y="461118"/>
            <a:ext cx="369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682" y="2892733"/>
            <a:ext cx="369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b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699671" y="2892733"/>
            <a:ext cx="369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c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1337" y="4679842"/>
            <a:ext cx="369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513919" y="4833730"/>
            <a:ext cx="369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8452" y="6542329"/>
            <a:ext cx="369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f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688676" y="6540840"/>
            <a:ext cx="369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g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513669" y="8735739"/>
            <a:ext cx="234433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b="1" dirty="0" smtClean="0">
                <a:latin typeface="Arial"/>
                <a:cs typeface="Arial"/>
              </a:rPr>
              <a:t>Supplemental Figure 1</a:t>
            </a:r>
            <a:endParaRPr lang="en-US" sz="1400" b="1" dirty="0">
              <a:latin typeface="Arial"/>
              <a:cs typeface="Arial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10"/>
          <a:srcRect r="31696"/>
          <a:stretch/>
        </p:blipFill>
        <p:spPr>
          <a:xfrm>
            <a:off x="5225621" y="6694730"/>
            <a:ext cx="1533378" cy="1259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503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233333" y="8504072"/>
            <a:ext cx="23800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b="1" dirty="0" smtClean="0">
                <a:latin typeface="Arial"/>
                <a:cs typeface="Arial"/>
              </a:rPr>
              <a:t>Supplemental Figure 2</a:t>
            </a:r>
            <a:endParaRPr lang="en-US" sz="1400" b="1" dirty="0">
              <a:latin typeface="Arial"/>
              <a:cs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926" y="1087302"/>
            <a:ext cx="6858000" cy="201705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8579" y="3397771"/>
            <a:ext cx="2239133" cy="204228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981" y="3397772"/>
            <a:ext cx="2284004" cy="204228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0786" y="3397770"/>
            <a:ext cx="2323470" cy="204228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95" y="5440055"/>
            <a:ext cx="2290676" cy="168544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51599" y="5440056"/>
            <a:ext cx="2206401" cy="168544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12985" y="5440056"/>
            <a:ext cx="2367286" cy="168544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-6926" y="1046441"/>
            <a:ext cx="369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" y="3397771"/>
            <a:ext cx="4175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b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-6927" y="5440056"/>
            <a:ext cx="415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621388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99556" y="8740778"/>
            <a:ext cx="32282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b="1" dirty="0" smtClean="0">
                <a:latin typeface="Arial"/>
                <a:cs typeface="Arial"/>
              </a:rPr>
              <a:t>Supplemental Figure 3a-b</a:t>
            </a:r>
            <a:endParaRPr lang="en-US" sz="1400" b="1" dirty="0">
              <a:latin typeface="Arial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956" y="4457653"/>
            <a:ext cx="5519262" cy="40692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0197" y="23430"/>
            <a:ext cx="369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7053" y="4163614"/>
            <a:ext cx="369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b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5642844" y="3948515"/>
            <a:ext cx="258909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642844" y="8149494"/>
            <a:ext cx="258909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769" y="331207"/>
            <a:ext cx="5545449" cy="3878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710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83" y="4523016"/>
            <a:ext cx="5649970" cy="41337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83" y="293524"/>
            <a:ext cx="5649970" cy="41199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" y="165526"/>
            <a:ext cx="369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c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" y="4215239"/>
            <a:ext cx="369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d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5745310" y="4065952"/>
            <a:ext cx="258909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745310" y="8324136"/>
            <a:ext cx="258909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629761" y="8749799"/>
            <a:ext cx="32282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b="1" dirty="0" smtClean="0">
                <a:latin typeface="Arial"/>
                <a:cs typeface="Arial"/>
              </a:rPr>
              <a:t>Supplemental Figure 3c-</a:t>
            </a:r>
            <a:r>
              <a:rPr lang="en-US" sz="1400" b="1" dirty="0">
                <a:latin typeface="Arial"/>
                <a:cs typeface="Arial"/>
              </a:rPr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814836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0514" y="1040270"/>
            <a:ext cx="3367486" cy="20947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130" y="1040270"/>
            <a:ext cx="3151500" cy="20947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591" y="1040270"/>
            <a:ext cx="349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e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90" y="3135054"/>
            <a:ext cx="6815410" cy="469506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305755" y="1040270"/>
            <a:ext cx="369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f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3007211"/>
            <a:ext cx="349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629761" y="8749799"/>
            <a:ext cx="32282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b="1" dirty="0" smtClean="0">
                <a:latin typeface="Arial"/>
                <a:cs typeface="Arial"/>
              </a:rPr>
              <a:t>Supplemental Figure 3e-g</a:t>
            </a:r>
            <a:endParaRPr lang="en-US" sz="14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04683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7717" y="2086388"/>
            <a:ext cx="2685040" cy="218267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043" y="4269061"/>
            <a:ext cx="2319441" cy="206311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043" y="134870"/>
            <a:ext cx="2724195" cy="2010476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225711" y="6536862"/>
            <a:ext cx="2877527" cy="2112294"/>
            <a:chOff x="3738694" y="708469"/>
            <a:chExt cx="2877527" cy="211229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38694" y="708469"/>
              <a:ext cx="2877527" cy="2112294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5503188" y="1584887"/>
              <a:ext cx="291945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 smtClean="0">
                  <a:latin typeface="Arial"/>
                  <a:cs typeface="Arial"/>
                </a:rPr>
                <a:t>ns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509699" y="1118536"/>
              <a:ext cx="291945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 smtClean="0">
                  <a:latin typeface="Arial"/>
                  <a:cs typeface="Arial"/>
                </a:rPr>
                <a:t>ns</a:t>
              </a:r>
              <a:endParaRPr lang="en-US" sz="600" b="1" dirty="0">
                <a:latin typeface="Arial"/>
                <a:cs typeface="Arial"/>
              </a:endParaRPr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5220" y="2092782"/>
            <a:ext cx="2438482" cy="217627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51524" y="4269061"/>
            <a:ext cx="2991516" cy="206311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699527" y="3275858"/>
            <a:ext cx="29390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latin typeface="Arial"/>
                <a:cs typeface="Arial"/>
              </a:rPr>
              <a:t>**</a:t>
            </a:r>
            <a:endParaRPr lang="en-US" sz="600" b="1" dirty="0">
              <a:latin typeface="Arial"/>
              <a:cs typeface="Arial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41201" y="6536862"/>
            <a:ext cx="3271288" cy="224177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25711" y="116283"/>
            <a:ext cx="369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a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41201" y="116283"/>
            <a:ext cx="369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b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35220" y="2247164"/>
            <a:ext cx="369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c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37716" y="2247164"/>
            <a:ext cx="369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d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35219" y="4380504"/>
            <a:ext cx="369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e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166765" y="4380504"/>
            <a:ext cx="369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f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59147" y="134870"/>
            <a:ext cx="2738971" cy="1865676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225711" y="6637663"/>
            <a:ext cx="369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g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052957" y="6637663"/>
            <a:ext cx="369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h</a:t>
            </a:r>
          </a:p>
        </p:txBody>
      </p:sp>
      <p:sp>
        <p:nvSpPr>
          <p:cNvPr id="30" name="Rectangle 29"/>
          <p:cNvSpPr/>
          <p:nvPr/>
        </p:nvSpPr>
        <p:spPr>
          <a:xfrm>
            <a:off x="3629761" y="8749799"/>
            <a:ext cx="32282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b="1" dirty="0" smtClean="0">
                <a:latin typeface="Arial"/>
                <a:cs typeface="Arial"/>
              </a:rPr>
              <a:t>Supplemental </a:t>
            </a:r>
            <a:r>
              <a:rPr lang="en-US" sz="1400" b="1" smtClean="0">
                <a:latin typeface="Arial"/>
                <a:cs typeface="Arial"/>
              </a:rPr>
              <a:t>Figure 4</a:t>
            </a:r>
            <a:endParaRPr lang="en-US" sz="14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9971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203822</TotalTime>
  <Words>53</Words>
  <Application>Microsoft Macintosh PowerPoint</Application>
  <PresentationFormat>Letter Paper (8.5x11 in)</PresentationFormat>
  <Paragraphs>34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MDACC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Carey</dc:creator>
  <cp:lastModifiedBy>Khandan Keyomarsi</cp:lastModifiedBy>
  <cp:revision>492</cp:revision>
  <cp:lastPrinted>2017-04-17T21:08:39Z</cp:lastPrinted>
  <dcterms:created xsi:type="dcterms:W3CDTF">2015-11-24T18:19:26Z</dcterms:created>
  <dcterms:modified xsi:type="dcterms:W3CDTF">2017-11-06T22:38:28Z</dcterms:modified>
</cp:coreProperties>
</file>