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7" r:id="rId2"/>
  </p:sldIdLst>
  <p:sldSz cx="9601200" cy="12801600" type="A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2166" y="-7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4867053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576368" y="2890734"/>
            <a:ext cx="8448464" cy="8641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세로 제목 및 텍스트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 rot="5400000">
            <a:off x="-1250157" y="7155340"/>
            <a:ext cx="14561820" cy="16202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 rot="5400000">
            <a:off x="-4570570" y="5615147"/>
            <a:ext cx="14561820" cy="4700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 rtl="0"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4500"/>
              <a:buFont typeface="Arial"/>
              <a:buNone/>
              <a:defRPr sz="4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780"/>
              </a:spcBef>
              <a:spcAft>
                <a:spcPts val="0"/>
              </a:spcAft>
              <a:buClr>
                <a:srgbClr val="888888"/>
              </a:buClr>
              <a:buSzPts val="3900"/>
              <a:buFont typeface="Arial"/>
              <a:buNone/>
              <a:defRPr sz="3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680"/>
              </a:spcBef>
              <a:spcAft>
                <a:spcPts val="0"/>
              </a:spcAft>
              <a:buClr>
                <a:srgbClr val="888888"/>
              </a:buClr>
              <a:buSzPts val="3400"/>
              <a:buFont typeface="Arial"/>
              <a:buNone/>
              <a:defRPr sz="3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구역 머리글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Arial"/>
              <a:buNone/>
              <a:defRPr sz="5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500"/>
              <a:buFont typeface="Arial"/>
              <a:buNone/>
              <a:defRPr sz="25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40"/>
              </a:spcBef>
              <a:spcAft>
                <a:spcPts val="0"/>
              </a:spcAft>
              <a:buClr>
                <a:srgbClr val="888888"/>
              </a:buClr>
              <a:buSzPts val="2200"/>
              <a:buFont typeface="Arial"/>
              <a:buNone/>
              <a:defRPr sz="2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콘텐츠 2개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360046" y="3982721"/>
            <a:ext cx="3160395" cy="11263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–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»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2"/>
          </p:nvPr>
        </p:nvSpPr>
        <p:spPr>
          <a:xfrm>
            <a:off x="3680461" y="3982721"/>
            <a:ext cx="3160395" cy="11263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–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–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»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비교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80061" y="4059766"/>
            <a:ext cx="4242197" cy="737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»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3"/>
          </p:nvPr>
        </p:nvSpPr>
        <p:spPr>
          <a:xfrm>
            <a:off x="4877278" y="2865544"/>
            <a:ext cx="4243863" cy="1194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  <a:defRPr sz="25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4"/>
          </p:nvPr>
        </p:nvSpPr>
        <p:spPr>
          <a:xfrm>
            <a:off x="4877278" y="4059766"/>
            <a:ext cx="4243863" cy="737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735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–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»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6830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캡션 있는 콘텐츠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753803" y="509695"/>
            <a:ext cx="5367338" cy="10925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80061" y="2678855"/>
            <a:ext cx="3158729" cy="8756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캡션 있는 그림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Shape 63"/>
          <p:cNvSpPr>
            <a:spLocks noGrp="1"/>
          </p:cNvSpPr>
          <p:nvPr>
            <p:ph type="pic" idx="2"/>
          </p:nvPr>
        </p:nvSpPr>
        <p:spPr>
          <a:xfrm>
            <a:off x="1881902" y="1143846"/>
            <a:ext cx="5760720" cy="768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881902" y="10019032"/>
            <a:ext cx="5760720" cy="1502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26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Arial"/>
              <a:buNone/>
              <a:defRPr sz="6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514350" algn="l" rt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76250" algn="l" rtl="0">
              <a:spcBef>
                <a:spcPts val="78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–"/>
              <a:defRPr sz="3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4450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Char char="•"/>
              <a:defRPr sz="3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»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64000" rIns="128000" bIns="640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7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7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0600" y="1471688"/>
            <a:ext cx="3960000" cy="30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73048" y="1471688"/>
            <a:ext cx="3960000" cy="30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0600" y="4594729"/>
            <a:ext cx="3960000" cy="30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873048" y="4594729"/>
            <a:ext cx="396000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/>
          <p:nvPr/>
        </p:nvSpPr>
        <p:spPr>
          <a:xfrm>
            <a:off x="840159" y="7875800"/>
            <a:ext cx="79662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1800" b="1" dirty="0">
                <a:solidFill>
                  <a:schemeClr val="dk1"/>
                </a:solidFill>
              </a:rPr>
              <a:t>Supplementary Video 1: Morphological changes by HPA3P in colon cancer cells.</a:t>
            </a:r>
            <a:r>
              <a:rPr lang="en-GB" sz="1800" dirty="0">
                <a:solidFill>
                  <a:schemeClr val="dk1"/>
                </a:solidFill>
              </a:rPr>
              <a:t> The indicated cell lines were treated with HPA3P (</a:t>
            </a:r>
            <a:r>
              <a:rPr lang="en-GB" sz="1800" dirty="0" err="1">
                <a:solidFill>
                  <a:schemeClr val="dk1"/>
                </a:solidFill>
              </a:rPr>
              <a:t>LoVo</a:t>
            </a:r>
            <a:r>
              <a:rPr lang="en-GB" sz="1800" dirty="0">
                <a:solidFill>
                  <a:schemeClr val="dk1"/>
                </a:solidFill>
              </a:rPr>
              <a:t> and HT-29, 30 </a:t>
            </a:r>
            <a:r>
              <a:rPr lang="en-GB" sz="1800" dirty="0" err="1">
                <a:solidFill>
                  <a:schemeClr val="dk1"/>
                </a:solidFill>
              </a:rPr>
              <a:t>μM</a:t>
            </a:r>
            <a:r>
              <a:rPr lang="en-GB" sz="1800" dirty="0">
                <a:solidFill>
                  <a:schemeClr val="dk1"/>
                </a:solidFill>
              </a:rPr>
              <a:t>/ml; SW480 and HCT116 p53</a:t>
            </a:r>
            <a:r>
              <a:rPr lang="en-GB" sz="1800" baseline="30000" dirty="0">
                <a:solidFill>
                  <a:schemeClr val="dk1"/>
                </a:solidFill>
              </a:rPr>
              <a:t>+/+</a:t>
            </a:r>
            <a:r>
              <a:rPr lang="en-GB" sz="1800" dirty="0">
                <a:solidFill>
                  <a:schemeClr val="dk1"/>
                </a:solidFill>
              </a:rPr>
              <a:t>, 50 </a:t>
            </a:r>
            <a:r>
              <a:rPr lang="en-GB" sz="1800" dirty="0" err="1">
                <a:solidFill>
                  <a:schemeClr val="dk1"/>
                </a:solidFill>
              </a:rPr>
              <a:t>μM</a:t>
            </a:r>
            <a:r>
              <a:rPr lang="en-GB" sz="1800" dirty="0">
                <a:solidFill>
                  <a:schemeClr val="dk1"/>
                </a:solidFill>
              </a:rPr>
              <a:t>/ml) for approximately 20 min. Immediately after treatment, a video was recorded using an Olympus IX71 fluorescence microscope (magnification </a:t>
            </a:r>
            <a:r>
              <a:rPr lang="en-GB" sz="1800" dirty="0" err="1">
                <a:solidFill>
                  <a:schemeClr val="dk1"/>
                </a:solidFill>
              </a:rPr>
              <a:t>PlanC</a:t>
            </a:r>
            <a:r>
              <a:rPr lang="en-GB" sz="1800" dirty="0">
                <a:solidFill>
                  <a:schemeClr val="dk1"/>
                </a:solidFill>
              </a:rPr>
              <a:t> N 40X).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A3 Paper (297x420 mm)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2</cp:revision>
  <dcterms:modified xsi:type="dcterms:W3CDTF">2018-01-18T11:36:50Z</dcterms:modified>
</cp:coreProperties>
</file>