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8" r:id="rId2"/>
  </p:sldIdLst>
  <p:sldSz cx="9601200" cy="12801600" type="A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1" d="100"/>
          <a:sy n="41" d="100"/>
        </p:scale>
        <p:origin x="-2166" y="-72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4867053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빈 화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4800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3280410" y="11865188"/>
            <a:ext cx="30403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68808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64000" rIns="128000" bIns="640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7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제목 및 세로 텍스트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200"/>
              <a:buFont typeface="Arial"/>
              <a:buNone/>
              <a:defRPr sz="6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576368" y="2890734"/>
            <a:ext cx="8448464" cy="8641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51435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Char char="•"/>
              <a:defRPr sz="4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76250" algn="l" rtl="0"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Char char="–"/>
              <a:defRPr sz="3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44500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•"/>
              <a:defRPr sz="3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»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4800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3280410" y="11865188"/>
            <a:ext cx="30403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68808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64000" rIns="128000" bIns="640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7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세로 제목 및 텍스트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 rot="5400000">
            <a:off x="-1250157" y="7155340"/>
            <a:ext cx="14561820" cy="1620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200"/>
              <a:buFont typeface="Arial"/>
              <a:buNone/>
              <a:defRPr sz="6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-4570570" y="5615147"/>
            <a:ext cx="14561820" cy="4700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51435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Char char="•"/>
              <a:defRPr sz="4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76250" algn="l" rtl="0"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Char char="–"/>
              <a:defRPr sz="3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44500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•"/>
              <a:defRPr sz="3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»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4800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3280410" y="11865188"/>
            <a:ext cx="30403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68808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64000" rIns="128000" bIns="640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7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720090" y="3976796"/>
            <a:ext cx="8161020" cy="2744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200"/>
              <a:buFont typeface="Arial"/>
              <a:buNone/>
              <a:defRPr sz="6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1440180" y="7254240"/>
            <a:ext cx="6720840" cy="3271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spcBef>
                <a:spcPts val="900"/>
              </a:spcBef>
              <a:spcAft>
                <a:spcPts val="0"/>
              </a:spcAft>
              <a:buClr>
                <a:srgbClr val="888888"/>
              </a:buClr>
              <a:buSzPts val="4500"/>
              <a:buFont typeface="Arial"/>
              <a:buNone/>
              <a:defRPr sz="45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780"/>
              </a:spcBef>
              <a:spcAft>
                <a:spcPts val="0"/>
              </a:spcAft>
              <a:buClr>
                <a:srgbClr val="888888"/>
              </a:buClr>
              <a:buSzPts val="3900"/>
              <a:buFont typeface="Arial"/>
              <a:buNone/>
              <a:defRPr sz="3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680"/>
              </a:spcBef>
              <a:spcAft>
                <a:spcPts val="0"/>
              </a:spcAft>
              <a:buClr>
                <a:srgbClr val="888888"/>
              </a:buClr>
              <a:buSzPts val="3400"/>
              <a:buFont typeface="Arial"/>
              <a:buNone/>
              <a:defRPr sz="3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4800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3280410" y="11865188"/>
            <a:ext cx="30403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68808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64000" rIns="128000" bIns="640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7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제목 및 내용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200"/>
              <a:buFont typeface="Arial"/>
              <a:buNone/>
              <a:defRPr sz="6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480060" y="2987042"/>
            <a:ext cx="8641080" cy="8448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51435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Char char="•"/>
              <a:defRPr sz="4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76250" algn="l" rtl="0"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Char char="–"/>
              <a:defRPr sz="3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44500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•"/>
              <a:defRPr sz="3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»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4800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3280410" y="11865188"/>
            <a:ext cx="30403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68808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64000" rIns="128000" bIns="640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7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구역 머리글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758429" y="8226214"/>
            <a:ext cx="8161020" cy="2542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758429" y="5425866"/>
            <a:ext cx="8161020" cy="28003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500"/>
              <a:buFont typeface="Arial"/>
              <a:buNone/>
              <a:defRPr sz="25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40"/>
              </a:spcBef>
              <a:spcAft>
                <a:spcPts val="0"/>
              </a:spcAft>
              <a:buClr>
                <a:srgbClr val="888888"/>
              </a:buClr>
              <a:buSzPts val="2200"/>
              <a:buFont typeface="Arial"/>
              <a:buNone/>
              <a:defRPr sz="2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4800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3280410" y="11865188"/>
            <a:ext cx="30403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68808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64000" rIns="128000" bIns="640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7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콘텐츠 2개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200"/>
              <a:buFont typeface="Arial"/>
              <a:buNone/>
              <a:defRPr sz="6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360046" y="3982721"/>
            <a:ext cx="3160395" cy="11263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76250" algn="l" rtl="0"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Char char="•"/>
              <a:defRPr sz="3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44500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–"/>
              <a:defRPr sz="3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–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»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2"/>
          </p:nvPr>
        </p:nvSpPr>
        <p:spPr>
          <a:xfrm>
            <a:off x="3680461" y="3982721"/>
            <a:ext cx="3160395" cy="11263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76250" algn="l" rtl="0"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Char char="•"/>
              <a:defRPr sz="3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44500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–"/>
              <a:defRPr sz="3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–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»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4800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3280410" y="11865188"/>
            <a:ext cx="30403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8808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64000" rIns="128000" bIns="640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7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비교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200"/>
              <a:buFont typeface="Arial"/>
              <a:buNone/>
              <a:defRPr sz="6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80061" y="2865544"/>
            <a:ext cx="4242197" cy="1194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sz="3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480061" y="4059766"/>
            <a:ext cx="4242197" cy="7375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44500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•"/>
              <a:defRPr sz="3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–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»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683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683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683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683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3"/>
          </p:nvPr>
        </p:nvSpPr>
        <p:spPr>
          <a:xfrm>
            <a:off x="4877278" y="2865544"/>
            <a:ext cx="4243863" cy="1194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sz="3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4"/>
          </p:nvPr>
        </p:nvSpPr>
        <p:spPr>
          <a:xfrm>
            <a:off x="4877278" y="4059766"/>
            <a:ext cx="4243863" cy="7375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44500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•"/>
              <a:defRPr sz="3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–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»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683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683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683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683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4800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3280410" y="11865188"/>
            <a:ext cx="30403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68808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64000" rIns="128000" bIns="640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7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제목만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200"/>
              <a:buFont typeface="Arial"/>
              <a:buNone/>
              <a:defRPr sz="6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4800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3280410" y="11865188"/>
            <a:ext cx="30403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68808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64000" rIns="128000" bIns="640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7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캡션 있는 콘텐츠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80061" y="509694"/>
            <a:ext cx="3158729" cy="2169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753803" y="509695"/>
            <a:ext cx="5367338" cy="109258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51435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Char char="•"/>
              <a:defRPr sz="4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76250" algn="l" rtl="0"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Char char="–"/>
              <a:defRPr sz="3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44500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•"/>
              <a:defRPr sz="3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»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80061" y="2678855"/>
            <a:ext cx="3158729" cy="8756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4800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3280410" y="11865188"/>
            <a:ext cx="30403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68808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64000" rIns="128000" bIns="640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7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캡션 있는 그림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1881902" y="8961121"/>
            <a:ext cx="5760720" cy="10579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1881902" y="1143846"/>
            <a:ext cx="5760720" cy="768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None/>
              <a:defRPr sz="3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sz="3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1881902" y="10019032"/>
            <a:ext cx="5760720" cy="15024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4800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3280410" y="11865188"/>
            <a:ext cx="30403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68808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64000" rIns="128000" bIns="640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7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200"/>
              <a:buFont typeface="Arial"/>
              <a:buNone/>
              <a:defRPr sz="6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80060" y="2987042"/>
            <a:ext cx="8641080" cy="8448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51435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Char char="•"/>
              <a:defRPr sz="4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76250" algn="l" rtl="0"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Char char="–"/>
              <a:defRPr sz="3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44500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•"/>
              <a:defRPr sz="3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»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800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280410" y="11865188"/>
            <a:ext cx="30403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8808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64000" rIns="128000" bIns="640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7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Shape 9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0601" y="2368352"/>
            <a:ext cx="3960000" cy="30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Shape 10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46384" y="2368352"/>
            <a:ext cx="3960000" cy="30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Shape 101"/>
          <p:cNvSpPr/>
          <p:nvPr/>
        </p:nvSpPr>
        <p:spPr>
          <a:xfrm>
            <a:off x="840601" y="5632519"/>
            <a:ext cx="796578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GB" sz="1800" b="1" dirty="0">
                <a:solidFill>
                  <a:schemeClr val="dk1"/>
                </a:solidFill>
              </a:rPr>
              <a:t>Supplementary Video 2: Penetration of HPA3P into HCT116 p53</a:t>
            </a:r>
            <a:r>
              <a:rPr lang="en-GB" sz="1800" b="1" baseline="30000" dirty="0">
                <a:solidFill>
                  <a:schemeClr val="dk1"/>
                </a:solidFill>
              </a:rPr>
              <a:t>+/+</a:t>
            </a:r>
            <a:r>
              <a:rPr lang="en-GB" sz="1800" b="1" dirty="0">
                <a:solidFill>
                  <a:schemeClr val="dk1"/>
                </a:solidFill>
              </a:rPr>
              <a:t> cells. </a:t>
            </a:r>
            <a:r>
              <a:rPr lang="en-GB" sz="1800" dirty="0">
                <a:solidFill>
                  <a:schemeClr val="dk1"/>
                </a:solidFill>
              </a:rPr>
              <a:t>HCT116 p53</a:t>
            </a:r>
            <a:r>
              <a:rPr lang="en-GB" sz="1800" baseline="30000" dirty="0">
                <a:solidFill>
                  <a:schemeClr val="dk1"/>
                </a:solidFill>
              </a:rPr>
              <a:t>+/+</a:t>
            </a:r>
            <a:r>
              <a:rPr lang="en-GB" sz="1800" dirty="0">
                <a:solidFill>
                  <a:schemeClr val="dk1"/>
                </a:solidFill>
              </a:rPr>
              <a:t> cells were treated with 30 </a:t>
            </a:r>
            <a:r>
              <a:rPr lang="en-GB" sz="1800" dirty="0" err="1">
                <a:solidFill>
                  <a:schemeClr val="dk1"/>
                </a:solidFill>
              </a:rPr>
              <a:t>μM</a:t>
            </a:r>
            <a:r>
              <a:rPr lang="en-GB" sz="1800" dirty="0">
                <a:solidFill>
                  <a:schemeClr val="dk1"/>
                </a:solidFill>
              </a:rPr>
              <a:t>/ml </a:t>
            </a:r>
            <a:r>
              <a:rPr lang="en-GB" sz="1800" dirty="0" err="1">
                <a:solidFill>
                  <a:schemeClr val="dk1"/>
                </a:solidFill>
              </a:rPr>
              <a:t>rhodamine</a:t>
            </a:r>
            <a:r>
              <a:rPr lang="en-GB" sz="1800" dirty="0">
                <a:solidFill>
                  <a:schemeClr val="dk1"/>
                </a:solidFill>
              </a:rPr>
              <a:t>-labelled HPA3P, and then fluorescence was measured for 20 min using an </a:t>
            </a:r>
            <a:r>
              <a:rPr lang="en-GB" sz="1800" dirty="0" err="1">
                <a:solidFill>
                  <a:schemeClr val="dk1"/>
                </a:solidFill>
              </a:rPr>
              <a:t>IncuCyte</a:t>
            </a:r>
            <a:r>
              <a:rPr lang="en-GB" sz="1800" dirty="0">
                <a:solidFill>
                  <a:schemeClr val="dk1"/>
                </a:solidFill>
              </a:rPr>
              <a:t> ZOOM imaging system.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A3 Paper (297x420 mm)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테마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2</cp:revision>
  <dcterms:modified xsi:type="dcterms:W3CDTF">2018-01-18T11:36:40Z</dcterms:modified>
</cp:coreProperties>
</file>