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488" y="1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8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9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1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5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2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02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70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3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4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5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DC659-2F41-6E45-982A-852B07FCC54D}" type="datetimeFigureOut">
              <a:rPr lang="en-US" smtClean="0"/>
              <a:t>05/07/16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227F2-0A4F-D642-B9FF-5664EC018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1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4200871" y="3672788"/>
            <a:ext cx="883474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941964" y="3672788"/>
            <a:ext cx="56718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40481" y="3672788"/>
            <a:ext cx="2523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Arial"/>
                <a:cs typeface="Arial"/>
              </a:rPr>
              <a:t>6</a:t>
            </a:r>
            <a:endParaRPr lang="en-US" sz="800" b="1" dirty="0">
              <a:latin typeface="Arial"/>
              <a:cs typeface="Arial"/>
            </a:endParaRPr>
          </a:p>
        </p:txBody>
      </p:sp>
      <p:pic>
        <p:nvPicPr>
          <p:cNvPr id="7" name="Picture 6" descr="Schermata 2014-01-27 a 11.33.06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24" y="4694031"/>
            <a:ext cx="5508000" cy="1440000"/>
          </a:xfrm>
          <a:prstGeom prst="rect">
            <a:avLst/>
          </a:prstGeom>
        </p:spPr>
      </p:pic>
      <p:pic>
        <p:nvPicPr>
          <p:cNvPr id="8" name="Picture 7" descr="Schermata 2014-01-27 a 11.32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99" y="3055329"/>
            <a:ext cx="5507023" cy="14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2291" y="4041088"/>
            <a:ext cx="13951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85050" y="3825644"/>
            <a:ext cx="145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3892" y="348870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β-tubulin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28624" y="3397286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1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255465" y="3629116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794709" y="3290676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2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12862" y="3218378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3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23190" y="4984900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4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66246" y="4861789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5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70168" y="4756833"/>
            <a:ext cx="48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Pair 6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1354" y="3067860"/>
            <a:ext cx="27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90468" y="3067860"/>
            <a:ext cx="27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7803" y="4861790"/>
            <a:ext cx="294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lang="en-US" sz="10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0726" y="2172090"/>
            <a:ext cx="319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A)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0726" y="5894575"/>
            <a:ext cx="3199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B)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5" name="Isosceles Triangle 109"/>
          <p:cNvSpPr>
            <a:spLocks noChangeAspect="1"/>
          </p:cNvSpPr>
          <p:nvPr/>
        </p:nvSpPr>
        <p:spPr>
          <a:xfrm rot="5400000">
            <a:off x="1491922" y="1815792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cxnSp>
        <p:nvCxnSpPr>
          <p:cNvPr id="36" name="Straight Connector 110"/>
          <p:cNvCxnSpPr/>
          <p:nvPr/>
        </p:nvCxnSpPr>
        <p:spPr>
          <a:xfrm>
            <a:off x="1482825" y="1887855"/>
            <a:ext cx="318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111"/>
          <p:cNvSpPr/>
          <p:nvPr/>
        </p:nvSpPr>
        <p:spPr>
          <a:xfrm>
            <a:off x="1931558" y="1801698"/>
            <a:ext cx="1104900" cy="20875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38" name="TextBox 112"/>
          <p:cNvSpPr txBox="1"/>
          <p:nvPr/>
        </p:nvSpPr>
        <p:spPr>
          <a:xfrm>
            <a:off x="2342752" y="1764228"/>
            <a:ext cx="455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Paro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9" name="Rectangle 113"/>
          <p:cNvSpPr/>
          <p:nvPr/>
        </p:nvSpPr>
        <p:spPr>
          <a:xfrm>
            <a:off x="3214258" y="1801698"/>
            <a:ext cx="1301750" cy="2087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40" name="TextBox 114"/>
          <p:cNvSpPr txBox="1"/>
          <p:nvPr/>
        </p:nvSpPr>
        <p:spPr>
          <a:xfrm>
            <a:off x="3484935" y="1764228"/>
            <a:ext cx="776337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Luciferase</a:t>
            </a:r>
            <a:endParaRPr lang="en-US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41" name="Rectangle 115"/>
          <p:cNvSpPr/>
          <p:nvPr/>
        </p:nvSpPr>
        <p:spPr>
          <a:xfrm>
            <a:off x="1931558" y="1801698"/>
            <a:ext cx="209550" cy="2087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42" name="Rectangle 116"/>
          <p:cNvSpPr/>
          <p:nvPr/>
        </p:nvSpPr>
        <p:spPr>
          <a:xfrm>
            <a:off x="2823700" y="1801698"/>
            <a:ext cx="209550" cy="20875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43" name="TextBox 117"/>
          <p:cNvSpPr txBox="1"/>
          <p:nvPr/>
        </p:nvSpPr>
        <p:spPr>
          <a:xfrm>
            <a:off x="2764432" y="1753989"/>
            <a:ext cx="3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FFFF"/>
                </a:solidFill>
                <a:latin typeface="Arial"/>
                <a:cs typeface="Arial"/>
              </a:rPr>
              <a:t>P1</a:t>
            </a:r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4" name="TextBox 118"/>
          <p:cNvSpPr txBox="1"/>
          <p:nvPr/>
        </p:nvSpPr>
        <p:spPr>
          <a:xfrm>
            <a:off x="1887107" y="1764228"/>
            <a:ext cx="3343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FFFF"/>
                </a:solidFill>
                <a:latin typeface="Arial"/>
                <a:cs typeface="Arial"/>
              </a:rPr>
              <a:t>T1</a:t>
            </a:r>
            <a:endParaRPr lang="en-US" sz="1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5" name="TextBox 119"/>
          <p:cNvSpPr txBox="1"/>
          <p:nvPr/>
        </p:nvSpPr>
        <p:spPr>
          <a:xfrm>
            <a:off x="1460243" y="1535114"/>
            <a:ext cx="3556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LB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46" name="Rectangle 120"/>
          <p:cNvSpPr/>
          <p:nvPr/>
        </p:nvSpPr>
        <p:spPr>
          <a:xfrm>
            <a:off x="3214260" y="1801698"/>
            <a:ext cx="209550" cy="2087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47" name="Rectangle 121"/>
          <p:cNvSpPr/>
          <p:nvPr/>
        </p:nvSpPr>
        <p:spPr>
          <a:xfrm>
            <a:off x="4306458" y="1801698"/>
            <a:ext cx="209550" cy="20875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48" name="TextBox 122"/>
          <p:cNvSpPr txBox="1"/>
          <p:nvPr/>
        </p:nvSpPr>
        <p:spPr>
          <a:xfrm>
            <a:off x="3163459" y="1764228"/>
            <a:ext cx="3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P2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9" name="TextBox 123"/>
          <p:cNvSpPr txBox="1"/>
          <p:nvPr/>
        </p:nvSpPr>
        <p:spPr>
          <a:xfrm>
            <a:off x="4247618" y="1757050"/>
            <a:ext cx="3343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T2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0" name="Isosceles Triangle 124"/>
          <p:cNvSpPr>
            <a:spLocks noChangeAspect="1"/>
          </p:cNvSpPr>
          <p:nvPr/>
        </p:nvSpPr>
        <p:spPr>
          <a:xfrm rot="5400000">
            <a:off x="4658460" y="1815855"/>
            <a:ext cx="144000" cy="144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/>
              <a:cs typeface="Arial"/>
            </a:endParaRPr>
          </a:p>
        </p:txBody>
      </p:sp>
      <p:sp>
        <p:nvSpPr>
          <p:cNvPr id="51" name="TextBox 125"/>
          <p:cNvSpPr txBox="1"/>
          <p:nvPr/>
        </p:nvSpPr>
        <p:spPr>
          <a:xfrm>
            <a:off x="1123847" y="1678552"/>
            <a:ext cx="56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--</a:t>
            </a:r>
            <a:endParaRPr lang="en-US" dirty="0"/>
          </a:p>
        </p:txBody>
      </p:sp>
      <p:sp>
        <p:nvSpPr>
          <p:cNvPr id="52" name="TextBox 126"/>
          <p:cNvSpPr txBox="1"/>
          <p:nvPr/>
        </p:nvSpPr>
        <p:spPr>
          <a:xfrm>
            <a:off x="4707489" y="1679407"/>
            <a:ext cx="56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--</a:t>
            </a:r>
            <a:endParaRPr lang="en-US" dirty="0"/>
          </a:p>
        </p:txBody>
      </p:sp>
      <p:sp>
        <p:nvSpPr>
          <p:cNvPr id="53" name="TextBox 127"/>
          <p:cNvSpPr txBox="1"/>
          <p:nvPr/>
        </p:nvSpPr>
        <p:spPr>
          <a:xfrm>
            <a:off x="4555158" y="1535114"/>
            <a:ext cx="369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RB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54" name="TextBox 128"/>
          <p:cNvSpPr txBox="1"/>
          <p:nvPr/>
        </p:nvSpPr>
        <p:spPr>
          <a:xfrm>
            <a:off x="5201790" y="1695492"/>
            <a:ext cx="102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pAgroLucR</a:t>
            </a:r>
            <a:endParaRPr lang="en-US" sz="1200" b="1" dirty="0">
              <a:latin typeface="Arial"/>
              <a:cs typeface="Arial"/>
            </a:endParaRPr>
          </a:p>
        </p:txBody>
      </p:sp>
      <p:cxnSp>
        <p:nvCxnSpPr>
          <p:cNvPr id="55" name="Straight Connector 129"/>
          <p:cNvCxnSpPr/>
          <p:nvPr/>
        </p:nvCxnSpPr>
        <p:spPr>
          <a:xfrm>
            <a:off x="1624755" y="2112303"/>
            <a:ext cx="79156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130"/>
          <p:cNvCxnSpPr/>
          <p:nvPr/>
        </p:nvCxnSpPr>
        <p:spPr>
          <a:xfrm>
            <a:off x="2164920" y="2229143"/>
            <a:ext cx="66159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131"/>
          <p:cNvCxnSpPr/>
          <p:nvPr/>
        </p:nvCxnSpPr>
        <p:spPr>
          <a:xfrm>
            <a:off x="2614276" y="2364116"/>
            <a:ext cx="74986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133"/>
          <p:cNvCxnSpPr/>
          <p:nvPr/>
        </p:nvCxnSpPr>
        <p:spPr>
          <a:xfrm>
            <a:off x="3364144" y="2631882"/>
            <a:ext cx="883474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134"/>
          <p:cNvCxnSpPr/>
          <p:nvPr/>
        </p:nvCxnSpPr>
        <p:spPr>
          <a:xfrm>
            <a:off x="4105237" y="2754993"/>
            <a:ext cx="567188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135"/>
          <p:cNvSpPr txBox="1"/>
          <p:nvPr/>
        </p:nvSpPr>
        <p:spPr>
          <a:xfrm>
            <a:off x="1423190" y="1989192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1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1" name="TextBox 136"/>
          <p:cNvSpPr txBox="1"/>
          <p:nvPr/>
        </p:nvSpPr>
        <p:spPr>
          <a:xfrm>
            <a:off x="1960623" y="2103727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2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2" name="TextBox 137"/>
          <p:cNvSpPr txBox="1"/>
          <p:nvPr/>
        </p:nvSpPr>
        <p:spPr>
          <a:xfrm>
            <a:off x="2380471" y="2222263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3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3" name="TextBox 138"/>
          <p:cNvSpPr txBox="1"/>
          <p:nvPr/>
        </p:nvSpPr>
        <p:spPr>
          <a:xfrm>
            <a:off x="2636438" y="2361707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4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4" name="TextBox 139"/>
          <p:cNvSpPr txBox="1"/>
          <p:nvPr/>
        </p:nvSpPr>
        <p:spPr>
          <a:xfrm>
            <a:off x="3163459" y="2508772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5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65" name="TextBox 140"/>
          <p:cNvSpPr txBox="1"/>
          <p:nvPr/>
        </p:nvSpPr>
        <p:spPr>
          <a:xfrm>
            <a:off x="3903754" y="2631882"/>
            <a:ext cx="255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6</a:t>
            </a:r>
            <a:endParaRPr lang="en-US" sz="1000" b="1" dirty="0">
              <a:latin typeface="Arial"/>
              <a:cs typeface="Arial"/>
            </a:endParaRPr>
          </a:p>
        </p:txBody>
      </p:sp>
      <p:cxnSp>
        <p:nvCxnSpPr>
          <p:cNvPr id="66" name="Straight Connector 131"/>
          <p:cNvCxnSpPr/>
          <p:nvPr/>
        </p:nvCxnSpPr>
        <p:spPr>
          <a:xfrm>
            <a:off x="2881095" y="2508772"/>
            <a:ext cx="66632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062849" y="3727030"/>
            <a:ext cx="1152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479465" y="3540216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429979" y="3825644"/>
            <a:ext cx="145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>
            <a:off x="4763190" y="3480090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696506" y="3681234"/>
            <a:ext cx="145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47424" y="5527443"/>
            <a:ext cx="14580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0696" y="5527443"/>
            <a:ext cx="14927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1069277" y="5322447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2293277" y="5203169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234257" y="5341668"/>
            <a:ext cx="14927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1  2 3 4 5 6 7 8 9 </a:t>
            </a:r>
            <a:r>
              <a:rPr lang="en-US" sz="800" b="1" dirty="0" err="1" smtClean="0">
                <a:solidFill>
                  <a:schemeClr val="bg1"/>
                </a:solidFill>
                <a:latin typeface="Arial"/>
                <a:cs typeface="Arial"/>
              </a:rPr>
              <a:t>wt</a:t>
            </a:r>
            <a:r>
              <a:rPr lang="en-US" sz="800" b="1" dirty="0" smtClean="0">
                <a:solidFill>
                  <a:schemeClr val="bg1"/>
                </a:solidFill>
                <a:latin typeface="Arial"/>
                <a:cs typeface="Arial"/>
              </a:rPr>
              <a:t> P -</a:t>
            </a:r>
            <a:endParaRPr lang="en-US" sz="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80" name="Straight Connector 79"/>
          <p:cNvCxnSpPr/>
          <p:nvPr/>
        </p:nvCxnSpPr>
        <p:spPr>
          <a:xfrm>
            <a:off x="3547741" y="5080477"/>
            <a:ext cx="1224000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65136" y="4683583"/>
            <a:ext cx="27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91428" y="4683583"/>
            <a:ext cx="2777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rgbClr val="FFFFFF"/>
                </a:solidFill>
                <a:latin typeface="Arial"/>
                <a:cs typeface="Arial"/>
              </a:rPr>
              <a:t>M</a:t>
            </a:r>
            <a:endParaRPr lang="en-US" sz="8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4487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127</Words>
  <Application>Microsoft Macintosh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GG Lab</dc:creator>
  <cp:lastModifiedBy>GG Lab</cp:lastModifiedBy>
  <cp:revision>65</cp:revision>
  <dcterms:created xsi:type="dcterms:W3CDTF">2016-05-03T15:37:52Z</dcterms:created>
  <dcterms:modified xsi:type="dcterms:W3CDTF">2016-07-05T07:00:14Z</dcterms:modified>
</cp:coreProperties>
</file>