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wdp" ContentType="image/vnd.ms-photo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3"/>
  </p:notesMasterIdLst>
  <p:sldIdLst>
    <p:sldId id="262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userDrawn="1">
          <p15:clr>
            <a:srgbClr val="A4A3A4"/>
          </p15:clr>
        </p15:guide>
        <p15:guide id="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48703"/>
    <a:srgbClr val="4DB07E"/>
    <a:srgbClr val="3BB0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407"/>
    <p:restoredTop sz="94674"/>
  </p:normalViewPr>
  <p:slideViewPr>
    <p:cSldViewPr snapToGrid="0" snapToObjects="1" showGuides="1">
      <p:cViewPr varScale="1">
        <p:scale>
          <a:sx n="122" d="100"/>
          <a:sy n="122" d="100"/>
        </p:scale>
        <p:origin x="720" y="184"/>
      </p:cViewPr>
      <p:guideLst>
        <p:guide orient="horz"/>
        <p:guide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71" d="100"/>
          <a:sy n="71" d="100"/>
        </p:scale>
        <p:origin x="2568" y="1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530A0E-E1C4-4645-8843-03F54212CAC7}" type="datetimeFigureOut">
              <a:rPr lang="en-US" smtClean="0"/>
              <a:t>9/25/17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8DC01B-36C5-9048-B835-0A98225DCC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7461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8DC01B-36C5-9048-B835-0A98225DCC2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8431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2461A-250E-4A29-9E9B-599CA3838FA1}" type="datetime1">
              <a:rPr lang="en-US" smtClean="0"/>
              <a:pPr/>
              <a:t>9/25/17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16576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81099-48EC-46A3-9530-F58EB96AF77C}" type="datetime1">
              <a:rPr lang="en-US" smtClean="0"/>
              <a:pPr/>
              <a:t>9/25/17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772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97E24-FFB9-4C73-8C6D-E02A7AD33DB8}" type="datetime1">
              <a:rPr lang="en-US" smtClean="0"/>
              <a:pPr/>
              <a:t>9/25/17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003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AD66C-382E-48AD-8F4C-E87C4D4A8B28}" type="datetime1">
              <a:rPr lang="en-US" smtClean="0"/>
              <a:pPr/>
              <a:t>9/25/17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3249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4ADA4-35DF-4BD1-8C53-4246F035229A}" type="datetime1">
              <a:rPr lang="en-US" smtClean="0"/>
              <a:pPr/>
              <a:t>9/25/17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9666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F63ED-02B1-490A-8EAD-E0CB136D5388}" type="datetime1">
              <a:rPr lang="en-US" smtClean="0"/>
              <a:pPr/>
              <a:t>9/25/17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32768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1BB6-685D-4518-8FAD-1882B9671546}" type="datetime1">
              <a:rPr lang="en-US" smtClean="0"/>
              <a:pPr/>
              <a:t>9/25/17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8425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FFBFE-5C08-4E0E-AF38-FB925F0B4D71}" type="datetime1">
              <a:rPr lang="en-US" smtClean="0"/>
              <a:pPr/>
              <a:t>9/25/17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27669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3242C-D747-4ADD-80D8-99421268E3A8}" type="datetime1">
              <a:rPr lang="en-US" smtClean="0"/>
              <a:pPr/>
              <a:t>9/25/17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22542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82007-CDD1-4BCF-B9F4-9D458EFEEFE1}" type="datetime1">
              <a:rPr lang="en-US" smtClean="0"/>
              <a:pPr/>
              <a:t>9/25/17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9528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4F265-CA88-4C30-A9AD-02E6A5184734}" type="datetime1">
              <a:rPr lang="en-US" smtClean="0"/>
              <a:pPr/>
              <a:t>9/25/17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299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23242C-D747-4ADD-80D8-99421268E3A8}" type="datetime1">
              <a:rPr lang="en-US" smtClean="0"/>
              <a:pPr/>
              <a:t>9/25/17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0B41D-FD10-4A38-B39B-626510BD49B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9789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4" Type="http://schemas.openxmlformats.org/officeDocument/2006/relationships/image" Target="../media/image2.png"/><Relationship Id="rId5" Type="http://schemas.microsoft.com/office/2007/relationships/hdphoto" Target="../media/hdphoto1.wdp"/><Relationship Id="rId6" Type="http://schemas.openxmlformats.org/officeDocument/2006/relationships/image" Target="../media/image3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836405">
            <a:off x="6928036" y="1945877"/>
            <a:ext cx="1656666" cy="56869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alphaModFix amt="46000"/>
            <a:grayscl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  <a14:imgEffect>
                      <a14:saturation sat="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1059105"/>
            <a:ext cx="8505383" cy="3601241"/>
          </a:xfrm>
          <a:prstGeom prst="rect">
            <a:avLst/>
          </a:prstGeom>
          <a:ln>
            <a:noFill/>
          </a:ln>
          <a:effectLst>
            <a:softEdge rad="406400"/>
          </a:effectLst>
        </p:spPr>
      </p:pic>
      <p:sp>
        <p:nvSpPr>
          <p:cNvPr id="5" name="TextBox 4"/>
          <p:cNvSpPr txBox="1"/>
          <p:nvPr/>
        </p:nvSpPr>
        <p:spPr>
          <a:xfrm>
            <a:off x="4547762" y="3975808"/>
            <a:ext cx="22362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Levers</a:t>
            </a:r>
            <a:endParaRPr lang="en-US" sz="2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19239" y="1779637"/>
            <a:ext cx="408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Adaptive Capability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829245" y="3724282"/>
            <a:ext cx="1653498" cy="3939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1400" dirty="0" smtClean="0">
                <a:latin typeface="Arial"/>
                <a:cs typeface="Arial"/>
              </a:rPr>
              <a:t>Many </a:t>
            </a:r>
          </a:p>
          <a:p>
            <a:pPr>
              <a:lnSpc>
                <a:spcPct val="70000"/>
              </a:lnSpc>
            </a:pPr>
            <a:r>
              <a:rPr lang="en-US" sz="1400" dirty="0" smtClean="0">
                <a:latin typeface="Arial"/>
                <a:cs typeface="Arial"/>
              </a:rPr>
              <a:t>problems (4-5pts) 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143092" y="2913457"/>
            <a:ext cx="2292713" cy="4047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1400" dirty="0" smtClean="0">
                <a:latin typeface="Arial"/>
                <a:cs typeface="Arial"/>
              </a:rPr>
              <a:t>Some </a:t>
            </a:r>
          </a:p>
          <a:p>
            <a:pPr>
              <a:lnSpc>
                <a:spcPct val="70000"/>
              </a:lnSpc>
            </a:pPr>
            <a:r>
              <a:rPr lang="en-US" sz="1400" dirty="0">
                <a:latin typeface="Arial"/>
                <a:cs typeface="Arial"/>
              </a:rPr>
              <a:t>p</a:t>
            </a:r>
            <a:r>
              <a:rPr lang="en-US" sz="1400" dirty="0" smtClean="0">
                <a:latin typeface="Arial"/>
                <a:cs typeface="Arial"/>
              </a:rPr>
              <a:t>roblems (2-3pts)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170256" y="4266138"/>
            <a:ext cx="1512555" cy="4047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1400" dirty="0">
                <a:latin typeface="Arial"/>
                <a:cs typeface="Arial"/>
              </a:rPr>
              <a:t>O</a:t>
            </a:r>
            <a:r>
              <a:rPr lang="en-US" sz="1400" dirty="0" smtClean="0">
                <a:latin typeface="Arial"/>
                <a:cs typeface="Arial"/>
              </a:rPr>
              <a:t>verwhelming problems (6pts)</a:t>
            </a:r>
            <a:endParaRPr lang="en-US" sz="1400" dirty="0">
              <a:latin typeface="Arial"/>
              <a:cs typeface="Arial"/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 flipV="1">
            <a:off x="246686" y="3324333"/>
            <a:ext cx="8771190" cy="5768"/>
          </a:xfrm>
          <a:prstGeom prst="line">
            <a:avLst/>
          </a:prstGeom>
          <a:ln>
            <a:solidFill>
              <a:srgbClr val="00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689246" y="5600600"/>
            <a:ext cx="20606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Lifts made weightier to outweigh loads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547762" y="3765335"/>
            <a:ext cx="147808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/>
              <a:t>Intervention </a:t>
            </a:r>
            <a:endParaRPr lang="en-US" sz="2000" dirty="0"/>
          </a:p>
        </p:txBody>
      </p:sp>
      <p:sp>
        <p:nvSpPr>
          <p:cNvPr id="28" name="Rectangle 27"/>
          <p:cNvSpPr/>
          <p:nvPr/>
        </p:nvSpPr>
        <p:spPr>
          <a:xfrm>
            <a:off x="4551012" y="4386044"/>
            <a:ext cx="310480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i="1" dirty="0" smtClean="0"/>
              <a:t>Helping to maintain </a:t>
            </a:r>
            <a:r>
              <a:rPr lang="en-US" sz="1400" i="1" dirty="0"/>
              <a:t>low </a:t>
            </a:r>
            <a:r>
              <a:rPr lang="en-US" sz="1400" i="1" dirty="0" smtClean="0"/>
              <a:t>loads, and reduce them</a:t>
            </a:r>
            <a:endParaRPr lang="en-US" sz="1400" i="1" dirty="0"/>
          </a:p>
        </p:txBody>
      </p:sp>
      <p:sp>
        <p:nvSpPr>
          <p:cNvPr id="30" name="TextBox 29"/>
          <p:cNvSpPr txBox="1"/>
          <p:nvPr/>
        </p:nvSpPr>
        <p:spPr>
          <a:xfrm>
            <a:off x="96908" y="3330167"/>
            <a:ext cx="261743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BPS</a:t>
            </a:r>
            <a:r>
              <a:rPr lang="en-US" sz="2000" b="1" baseline="30000" dirty="0" smtClean="0"/>
              <a:t>*</a:t>
            </a:r>
            <a:r>
              <a:rPr lang="en-US" sz="2000" b="1" dirty="0" smtClean="0"/>
              <a:t> health </a:t>
            </a:r>
          </a:p>
          <a:p>
            <a:r>
              <a:rPr lang="en-US" sz="2000" b="1" dirty="0" smtClean="0"/>
              <a:t>loads</a:t>
            </a:r>
            <a:endParaRPr lang="en-US" sz="2000" b="1" dirty="0"/>
          </a:p>
        </p:txBody>
      </p:sp>
      <p:cxnSp>
        <p:nvCxnSpPr>
          <p:cNvPr id="40" name="Straight Arrow Connector 39"/>
          <p:cNvCxnSpPr/>
          <p:nvPr/>
        </p:nvCxnSpPr>
        <p:spPr>
          <a:xfrm flipH="1" flipV="1">
            <a:off x="4559473" y="2160207"/>
            <a:ext cx="20105" cy="2005238"/>
          </a:xfrm>
          <a:prstGeom prst="straightConnector1">
            <a:avLst/>
          </a:prstGeom>
          <a:ln w="28575" cmpd="sng">
            <a:solidFill>
              <a:srgbClr val="00B050"/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4570877" y="2126085"/>
            <a:ext cx="2301867" cy="9759"/>
          </a:xfrm>
          <a:prstGeom prst="straightConnector1">
            <a:avLst/>
          </a:prstGeom>
          <a:ln w="28575" cmpd="sng">
            <a:solidFill>
              <a:srgbClr val="00B050"/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1193737" y="6307364"/>
            <a:ext cx="675157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i="1" dirty="0" smtClean="0"/>
              <a:t>*Biopsychosocial </a:t>
            </a:r>
          </a:p>
        </p:txBody>
      </p:sp>
      <p:cxnSp>
        <p:nvCxnSpPr>
          <p:cNvPr id="44" name="Straight Arrow Connector 43"/>
          <p:cNvCxnSpPr/>
          <p:nvPr/>
        </p:nvCxnSpPr>
        <p:spPr>
          <a:xfrm flipV="1">
            <a:off x="6143092" y="5915837"/>
            <a:ext cx="260454" cy="560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3860819" y="5604520"/>
            <a:ext cx="20606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Levers are matched to loads</a:t>
            </a:r>
          </a:p>
        </p:txBody>
      </p:sp>
      <p:cxnSp>
        <p:nvCxnSpPr>
          <p:cNvPr id="47" name="Straight Arrow Connector 46"/>
          <p:cNvCxnSpPr/>
          <p:nvPr/>
        </p:nvCxnSpPr>
        <p:spPr>
          <a:xfrm flipV="1">
            <a:off x="3265826" y="5913037"/>
            <a:ext cx="260454" cy="560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1199567" y="5611761"/>
            <a:ext cx="20606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Loads are identified, rendered transparent</a:t>
            </a:r>
          </a:p>
        </p:txBody>
      </p:sp>
      <p:cxnSp>
        <p:nvCxnSpPr>
          <p:cNvPr id="37" name="Straight Connector 36"/>
          <p:cNvCxnSpPr/>
          <p:nvPr/>
        </p:nvCxnSpPr>
        <p:spPr>
          <a:xfrm flipV="1">
            <a:off x="1295143" y="3761204"/>
            <a:ext cx="1639073" cy="429550"/>
          </a:xfrm>
          <a:prstGeom prst="line">
            <a:avLst/>
          </a:prstGeom>
          <a:ln>
            <a:solidFill>
              <a:schemeClr val="accent2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 rot="20769069">
            <a:off x="2294536" y="2712359"/>
            <a:ext cx="56806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spc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Managing score</a:t>
            </a:r>
            <a:endParaRPr lang="en-US" sz="2000" b="1" spc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59" name="Straight Connector 58"/>
          <p:cNvCxnSpPr/>
          <p:nvPr/>
        </p:nvCxnSpPr>
        <p:spPr>
          <a:xfrm flipV="1">
            <a:off x="6229341" y="2585032"/>
            <a:ext cx="1682392" cy="398369"/>
          </a:xfrm>
          <a:prstGeom prst="line">
            <a:avLst/>
          </a:prstGeom>
          <a:ln>
            <a:solidFill>
              <a:srgbClr val="00B050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7871519" y="2466423"/>
            <a:ext cx="2292713" cy="397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1400" dirty="0" smtClean="0">
                <a:latin typeface="Arial"/>
                <a:cs typeface="Arial"/>
              </a:rPr>
              <a:t>Doing </a:t>
            </a:r>
          </a:p>
          <a:p>
            <a:pPr>
              <a:lnSpc>
                <a:spcPct val="70000"/>
              </a:lnSpc>
            </a:pPr>
            <a:r>
              <a:rPr lang="en-US" sz="1400" dirty="0" smtClean="0">
                <a:latin typeface="Arial"/>
                <a:cs typeface="Arial"/>
              </a:rPr>
              <a:t>well (0-1pt)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160" name="Oval 159"/>
          <p:cNvSpPr/>
          <p:nvPr/>
        </p:nvSpPr>
        <p:spPr>
          <a:xfrm>
            <a:off x="7845874" y="2511823"/>
            <a:ext cx="88031" cy="102944"/>
          </a:xfrm>
          <a:prstGeom prst="ellipse">
            <a:avLst/>
          </a:prstGeom>
          <a:solidFill>
            <a:srgbClr val="548703"/>
          </a:solidFill>
          <a:ln>
            <a:solidFill>
              <a:srgbClr val="54870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20935993">
            <a:off x="6752829" y="1629009"/>
            <a:ext cx="1812079" cy="354804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6688271" y="1144068"/>
            <a:ext cx="21361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Resilient health 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lifts</a:t>
            </a:r>
            <a:endParaRPr lang="en-US" sz="2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1" name="Oval 50"/>
          <p:cNvSpPr/>
          <p:nvPr/>
        </p:nvSpPr>
        <p:spPr>
          <a:xfrm>
            <a:off x="1236578" y="4132209"/>
            <a:ext cx="105420" cy="9376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3" name="Straight Connector 62"/>
          <p:cNvCxnSpPr/>
          <p:nvPr/>
        </p:nvCxnSpPr>
        <p:spPr>
          <a:xfrm flipV="1">
            <a:off x="2863657" y="3375923"/>
            <a:ext cx="1692654" cy="408474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 flipV="1">
            <a:off x="4556311" y="2970249"/>
            <a:ext cx="1704529" cy="416154"/>
          </a:xfrm>
          <a:prstGeom prst="line">
            <a:avLst/>
          </a:prstGeom>
          <a:ln>
            <a:solidFill>
              <a:srgbClr val="4DB07E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1" name="Oval 160"/>
          <p:cNvSpPr/>
          <p:nvPr/>
        </p:nvSpPr>
        <p:spPr>
          <a:xfrm>
            <a:off x="6123921" y="2923369"/>
            <a:ext cx="105420" cy="93760"/>
          </a:xfrm>
          <a:prstGeom prst="ellipse">
            <a:avLst/>
          </a:prstGeom>
          <a:solidFill>
            <a:srgbClr val="4DB07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Oval 162"/>
          <p:cNvSpPr/>
          <p:nvPr/>
        </p:nvSpPr>
        <p:spPr>
          <a:xfrm>
            <a:off x="2798638" y="3720464"/>
            <a:ext cx="105420" cy="9376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808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3" grpId="0"/>
      <p:bldP spid="14" grpId="0"/>
      <p:bldP spid="17" grpId="0"/>
      <p:bldP spid="18" grpId="0"/>
      <p:bldP spid="11" grpId="0"/>
      <p:bldP spid="30" grpId="0"/>
      <p:bldP spid="46" grpId="0"/>
      <p:bldP spid="49" grpId="0"/>
      <p:bldP spid="50" grpId="0"/>
      <p:bldP spid="61" grpId="0"/>
      <p:bldP spid="31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14016</TotalTime>
  <Words>62</Words>
  <Application>Microsoft Macintosh PowerPoint</Application>
  <PresentationFormat>On-screen Show (4:3)</PresentationFormat>
  <Paragraphs>20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Calibri</vt:lpstr>
      <vt:lpstr>Arial</vt:lpstr>
      <vt:lpstr>Office Theme</vt:lpstr>
      <vt:lpstr>PowerPoint Presentation</vt:lpstr>
    </vt:vector>
  </TitlesOfParts>
  <Company>Saw Swee Hock School Public Health</Company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no author</dc:creator>
  <cp:lastModifiedBy>Zoe Hildon</cp:lastModifiedBy>
  <cp:revision>91</cp:revision>
  <dcterms:created xsi:type="dcterms:W3CDTF">2016-03-11T08:07:56Z</dcterms:created>
  <dcterms:modified xsi:type="dcterms:W3CDTF">2017-09-25T15:01:08Z</dcterms:modified>
</cp:coreProperties>
</file>