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4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660"/>
  </p:normalViewPr>
  <p:slideViewPr>
    <p:cSldViewPr snapToGrid="0">
      <p:cViewPr varScale="1">
        <p:scale>
          <a:sx n="114" d="100"/>
          <a:sy n="114" d="100"/>
        </p:scale>
        <p:origin x="1446" y="108"/>
      </p:cViewPr>
      <p:guideLst>
        <p:guide orient="horz" pos="2160"/>
        <p:guide pos="242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6F863E-603C-4F44-9B92-64A9EFB44CC0}" type="datetimeFigureOut">
              <a:rPr lang="en-GB" smtClean="0"/>
              <a:t>09/10/2017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72768D-4269-41BD-9E0F-6A0CEA50A895}" type="slidenum">
              <a:rPr lang="en-GB" smtClean="0"/>
              <a:t>‹#›</a:t>
            </a:fld>
            <a:endParaRPr lang="en-GB"/>
          </a:p>
        </p:txBody>
      </p:sp>
    </p:spTree>
    <p:extLst>
      <p:ext uri="{BB962C8B-B14F-4D97-AF65-F5344CB8AC3E}">
        <p14:creationId xmlns:p14="http://schemas.microsoft.com/office/powerpoint/2010/main" val="813162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noProof="0" dirty="0"/>
              <a:t>In order to slow down metabolism, a </a:t>
            </a:r>
            <a:r>
              <a:rPr lang="en-US" baseline="0" noProof="0" dirty="0" err="1"/>
              <a:t>dimer</a:t>
            </a:r>
            <a:r>
              <a:rPr lang="en-US" baseline="0" noProof="0" dirty="0"/>
              <a:t> form (of two molecules of glucosamine bound by a sulfate molecule) was developed. This is glucosamine sulfate. Theoretically this is more stable, but the sulfate moiety is very hygroscopic and very prone to hydrolysis. This means that, rather quickly, it is </a:t>
            </a:r>
            <a:r>
              <a:rPr lang="en-US" baseline="0" noProof="0" dirty="0" err="1"/>
              <a:t>hydrolysed</a:t>
            </a:r>
            <a:r>
              <a:rPr lang="en-US" baseline="0" noProof="0" dirty="0"/>
              <a:t> to glucosamine hydrochloride.</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noProof="0" dirty="0"/>
              <a:t>A further step is needed: to “saturate” the sulfate molecule with salts, in order to make it more resistant to hydrolysis. Thus the patented formulation of crystalline glucosamine sulfate shown here, is a slow, steady delivery system of new molecules of glucosamine, that can reach the synovial fluid and exert their pharmacological action. </a:t>
            </a:r>
          </a:p>
          <a:p>
            <a:r>
              <a:rPr lang="en-US" baseline="0" noProof="0" dirty="0"/>
              <a:t>At steady state, a dosage of this crystalline preparation gives higher plasma level and longer half life, whereas with other preparations the pharmacokinetics correlate with rapid metabolism (i.e. lower plasma level and very short half-life).</a:t>
            </a:r>
            <a:endParaRPr lang="en-US" noProof="0"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E609AC-8A32-4783-9680-3898988EAC24}" type="slidenum">
              <a:rPr kumimoji="0" lang="en-GB" sz="1800" b="0" i="0" u="none" strike="noStrike" kern="0" cap="none" spc="0" normalizeH="0" baseline="0" noProof="0" smtClean="0">
                <a:ln>
                  <a:noFill/>
                </a:ln>
                <a:solidFill>
                  <a:sysClr val="windowText" lastClr="000000"/>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800" b="0" i="0" u="none" strike="noStrike" kern="0" cap="none" spc="0" normalizeH="0" baseline="0" noProof="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796114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85800" y="1124744"/>
            <a:ext cx="7772400" cy="1470025"/>
          </a:xfrm>
        </p:spPr>
        <p:txBody>
          <a:bodyPr/>
          <a:lstStyle>
            <a:lvl1pPr>
              <a:defRPr>
                <a:solidFill>
                  <a:schemeClr val="bg1">
                    <a:lumMod val="50000"/>
                  </a:schemeClr>
                </a:solidFill>
              </a:defRPr>
            </a:lvl1pPr>
          </a:lstStyle>
          <a:p>
            <a:r>
              <a:rPr lang="en-US" noProof="0" dirty="0"/>
              <a:t>Relation title</a:t>
            </a:r>
          </a:p>
        </p:txBody>
      </p:sp>
      <p:sp>
        <p:nvSpPr>
          <p:cNvPr id="3" name="Sottotitolo 2"/>
          <p:cNvSpPr>
            <a:spLocks noGrp="1"/>
          </p:cNvSpPr>
          <p:nvPr>
            <p:ph type="subTitle" idx="1" hasCustomPrompt="1"/>
          </p:nvPr>
        </p:nvSpPr>
        <p:spPr>
          <a:xfrm>
            <a:off x="1371600" y="270892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err="1"/>
              <a:t>Author</a:t>
            </a:r>
            <a:endParaRPr lang="it-IT" dirty="0"/>
          </a:p>
        </p:txBody>
      </p:sp>
      <p:sp>
        <p:nvSpPr>
          <p:cNvPr id="6" name="Segnaposto numero diapositiva 5"/>
          <p:cNvSpPr>
            <a:spLocks noGrp="1"/>
          </p:cNvSpPr>
          <p:nvPr>
            <p:ph type="sldNum" sz="quarter" idx="12"/>
          </p:nvPr>
        </p:nvSpPr>
        <p:spPr>
          <a:xfrm>
            <a:off x="3275856" y="6381328"/>
            <a:ext cx="2133600" cy="365125"/>
          </a:xfrm>
        </p:spPr>
        <p:txBody>
          <a:bodyPr/>
          <a:lstStyle>
            <a:lvl1pPr algn="ctr">
              <a:defRPr/>
            </a:lvl1pPr>
          </a:lstStyle>
          <a:p>
            <a:fld id="{0FAFCF97-2CEE-42E5-822A-6A33FA5F1142}" type="slidenum">
              <a:rPr lang="it-IT" smtClean="0"/>
              <a:pPr/>
              <a:t>‹#›</a:t>
            </a:fld>
            <a:endParaRPr lang="it-IT"/>
          </a:p>
        </p:txBody>
      </p:sp>
      <p:cxnSp>
        <p:nvCxnSpPr>
          <p:cNvPr id="8" name="Connettore 1 7"/>
          <p:cNvCxnSpPr/>
          <p:nvPr userDrawn="1"/>
        </p:nvCxnSpPr>
        <p:spPr>
          <a:xfrm>
            <a:off x="0" y="1124744"/>
            <a:ext cx="9144000" cy="0"/>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userDrawn="1"/>
        </p:nvCxnSpPr>
        <p:spPr>
          <a:xfrm>
            <a:off x="-36512" y="2636912"/>
            <a:ext cx="9180512" cy="0"/>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3973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618674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21601189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40089002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275743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85800" y="2130425"/>
            <a:ext cx="7772400" cy="866527"/>
          </a:xfrm>
        </p:spPr>
        <p:txBody>
          <a:bodyPr>
            <a:normAutofit/>
          </a:bodyPr>
          <a:lstStyle>
            <a:lvl1pPr>
              <a:defRPr sz="3600">
                <a:solidFill>
                  <a:schemeClr val="bg1">
                    <a:lumMod val="50000"/>
                  </a:schemeClr>
                </a:solidFill>
              </a:defRPr>
            </a:lvl1pPr>
          </a:lstStyle>
          <a:p>
            <a:r>
              <a:rPr lang="en-US" noProof="0" dirty="0"/>
              <a:t>Chapter title</a:t>
            </a:r>
          </a:p>
        </p:txBody>
      </p:sp>
      <p:sp>
        <p:nvSpPr>
          <p:cNvPr id="6" name="Segnaposto numero diapositiva 5"/>
          <p:cNvSpPr>
            <a:spLocks noGrp="1"/>
          </p:cNvSpPr>
          <p:nvPr>
            <p:ph type="sldNum" sz="quarter" idx="12"/>
          </p:nvPr>
        </p:nvSpPr>
        <p:spPr>
          <a:xfrm>
            <a:off x="3275856" y="6381328"/>
            <a:ext cx="2133600" cy="365125"/>
          </a:xfrm>
        </p:spPr>
        <p:txBody>
          <a:bodyPr/>
          <a:lstStyle>
            <a:lvl1pPr algn="ctr">
              <a:defRPr/>
            </a:lvl1pPr>
          </a:lstStyle>
          <a:p>
            <a:fld id="{0FAFCF97-2CEE-42E5-822A-6A33FA5F1142}" type="slidenum">
              <a:rPr lang="it-IT" smtClean="0"/>
              <a:pPr/>
              <a:t>‹#›</a:t>
            </a:fld>
            <a:endParaRPr lang="it-IT"/>
          </a:p>
        </p:txBody>
      </p:sp>
      <p:cxnSp>
        <p:nvCxnSpPr>
          <p:cNvPr id="8" name="Connettore 1 7"/>
          <p:cNvCxnSpPr/>
          <p:nvPr userDrawn="1"/>
        </p:nvCxnSpPr>
        <p:spPr>
          <a:xfrm>
            <a:off x="0" y="2132856"/>
            <a:ext cx="9144000" cy="0"/>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userDrawn="1"/>
        </p:nvCxnSpPr>
        <p:spPr>
          <a:xfrm>
            <a:off x="0" y="2996952"/>
            <a:ext cx="9144000" cy="0"/>
          </a:xfrm>
          <a:prstGeom prst="line">
            <a:avLst/>
          </a:prstGeom>
          <a:ln w="190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764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0" y="186209"/>
            <a:ext cx="9144000" cy="866527"/>
          </a:xfrm>
        </p:spPr>
        <p:txBody>
          <a:bodyPr>
            <a:normAutofit/>
          </a:bodyPr>
          <a:lstStyle>
            <a:lvl1pPr>
              <a:defRPr sz="3600">
                <a:solidFill>
                  <a:schemeClr val="bg1">
                    <a:lumMod val="50000"/>
                  </a:schemeClr>
                </a:solidFill>
              </a:defRPr>
            </a:lvl1pPr>
          </a:lstStyle>
          <a:p>
            <a:r>
              <a:rPr lang="en-US" noProof="0" dirty="0"/>
              <a:t> </a:t>
            </a:r>
          </a:p>
        </p:txBody>
      </p:sp>
      <p:sp>
        <p:nvSpPr>
          <p:cNvPr id="6" name="Segnaposto numero diapositiva 5"/>
          <p:cNvSpPr>
            <a:spLocks noGrp="1"/>
          </p:cNvSpPr>
          <p:nvPr>
            <p:ph type="sldNum" sz="quarter" idx="12"/>
          </p:nvPr>
        </p:nvSpPr>
        <p:spPr>
          <a:xfrm>
            <a:off x="3275856" y="6381328"/>
            <a:ext cx="2133600" cy="365125"/>
          </a:xfrm>
        </p:spPr>
        <p:txBody>
          <a:bodyPr/>
          <a:lstStyle>
            <a:lvl1pPr algn="ctr">
              <a:defRPr/>
            </a:lvl1pPr>
          </a:lstStyle>
          <a:p>
            <a:fld id="{0FAFCF97-2CEE-42E5-822A-6A33FA5F1142}" type="slidenum">
              <a:rPr lang="it-IT" smtClean="0"/>
              <a:pPr/>
              <a:t>‹#›</a:t>
            </a:fld>
            <a:endParaRPr lang="it-IT"/>
          </a:p>
        </p:txBody>
      </p:sp>
      <p:sp>
        <p:nvSpPr>
          <p:cNvPr id="7" name="Title 22"/>
          <p:cNvSpPr txBox="1">
            <a:spLocks/>
          </p:cNvSpPr>
          <p:nvPr userDrawn="1"/>
        </p:nvSpPr>
        <p:spPr>
          <a:xfrm>
            <a:off x="323528" y="188640"/>
            <a:ext cx="8496944" cy="90872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it-IT" sz="2800" b="0" i="0" u="none" strike="noStrike" kern="1200" cap="none" spc="0" normalizeH="0" baseline="0" noProof="0" dirty="0">
                <a:ln>
                  <a:noFill/>
                </a:ln>
                <a:solidFill>
                  <a:schemeClr val="tx1"/>
                </a:solidFill>
                <a:effectLst/>
                <a:uLnTx/>
                <a:uFillTx/>
                <a:latin typeface="+mj-lt"/>
                <a:ea typeface="+mj-ea"/>
                <a:cs typeface="+mj-cs"/>
              </a:rPr>
              <a:t>  </a:t>
            </a:r>
            <a:endParaRPr kumimoji="0" lang="en-GB" sz="2800" b="0" i="0" u="none" strike="noStrike" kern="1200" cap="none" spc="0" normalizeH="0" baseline="0" noProof="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3326676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1121863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Fare clic per modificare lo stile del titolo</a:t>
            </a:r>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31509754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183537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1614874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4138910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B6484B44-14DA-4674-A865-D15B9EA3E12A}" type="datetimeFigureOut">
              <a:rPr lang="it-IT" smtClean="0"/>
              <a:pPr/>
              <a:t>09/10/2017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0FAFCF97-2CEE-42E5-822A-6A33FA5F1142}" type="slidenum">
              <a:rPr lang="it-IT" smtClean="0"/>
              <a:pPr/>
              <a:t>‹#›</a:t>
            </a:fld>
            <a:endParaRPr lang="it-IT"/>
          </a:p>
        </p:txBody>
      </p:sp>
    </p:spTree>
    <p:extLst>
      <p:ext uri="{BB962C8B-B14F-4D97-AF65-F5344CB8AC3E}">
        <p14:creationId xmlns:p14="http://schemas.microsoft.com/office/powerpoint/2010/main" val="2968462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84B44-14DA-4674-A865-D15B9EA3E12A}" type="datetimeFigureOut">
              <a:rPr lang="it-IT" smtClean="0"/>
              <a:pPr/>
              <a:t>09/10/2017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AFCF97-2CEE-42E5-822A-6A33FA5F1142}" type="slidenum">
              <a:rPr lang="it-IT" smtClean="0"/>
              <a:pPr/>
              <a:t>‹#›</a:t>
            </a:fld>
            <a:endParaRPr lang="it-IT"/>
          </a:p>
        </p:txBody>
      </p:sp>
    </p:spTree>
    <p:extLst>
      <p:ext uri="{BB962C8B-B14F-4D97-AF65-F5344CB8AC3E}">
        <p14:creationId xmlns:p14="http://schemas.microsoft.com/office/powerpoint/2010/main" val="251475373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Text Box 4"/>
          <p:cNvSpPr txBox="1">
            <a:spLocks noChangeArrowheads="1"/>
          </p:cNvSpPr>
          <p:nvPr/>
        </p:nvSpPr>
        <p:spPr bwMode="auto">
          <a:xfrm>
            <a:off x="4355976" y="1196752"/>
            <a:ext cx="4788024" cy="329321"/>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GB" sz="1400" b="0"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rPr>
              <a:t>Glucosamine hydrochloride</a:t>
            </a:r>
            <a:r>
              <a:rPr lang="en-GB" sz="1400" kern="0" dirty="0">
                <a:solidFill>
                  <a:prstClr val="black">
                    <a:lumMod val="75000"/>
                    <a:lumOff val="25000"/>
                  </a:prstClr>
                </a:solidFill>
                <a:latin typeface="Arial" pitchFamily="34" charset="0"/>
                <a:cs typeface="Arial" pitchFamily="34" charset="0"/>
              </a:rPr>
              <a:t> [</a:t>
            </a:r>
            <a:r>
              <a:rPr kumimoji="0" lang="en-GB" sz="1400" b="0"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rPr>
              <a:t>MW = 215.56]</a:t>
            </a:r>
          </a:p>
        </p:txBody>
      </p:sp>
      <p:grpSp>
        <p:nvGrpSpPr>
          <p:cNvPr id="5" name="Group 42"/>
          <p:cNvGrpSpPr>
            <a:grpSpLocks/>
          </p:cNvGrpSpPr>
          <p:nvPr/>
        </p:nvGrpSpPr>
        <p:grpSpPr bwMode="auto">
          <a:xfrm>
            <a:off x="179512" y="4479925"/>
            <a:ext cx="4214813" cy="2336800"/>
            <a:chOff x="68" y="2822"/>
            <a:chExt cx="2655" cy="1472"/>
          </a:xfrm>
        </p:grpSpPr>
        <p:grpSp>
          <p:nvGrpSpPr>
            <p:cNvPr id="6" name="Group 43"/>
            <p:cNvGrpSpPr>
              <a:grpSpLocks/>
            </p:cNvGrpSpPr>
            <p:nvPr/>
          </p:nvGrpSpPr>
          <p:grpSpPr bwMode="auto">
            <a:xfrm>
              <a:off x="138" y="2953"/>
              <a:ext cx="769" cy="660"/>
              <a:chOff x="640" y="934"/>
              <a:chExt cx="1478" cy="1305"/>
            </a:xfrm>
          </p:grpSpPr>
          <p:sp>
            <p:nvSpPr>
              <p:cNvPr id="34883" name="AutoShape 44"/>
              <p:cNvSpPr>
                <a:spLocks noChangeArrowheads="1"/>
              </p:cNvSpPr>
              <p:nvPr/>
            </p:nvSpPr>
            <p:spPr bwMode="black">
              <a:xfrm rot="10800000" flipH="1" flipV="1">
                <a:off x="654" y="1547"/>
                <a:ext cx="1452" cy="509"/>
              </a:xfrm>
              <a:custGeom>
                <a:avLst/>
                <a:gdLst>
                  <a:gd name="T0" fmla="*/ 85 w 21600"/>
                  <a:gd name="T1" fmla="*/ 6 h 21600"/>
                  <a:gd name="T2" fmla="*/ 49 w 21600"/>
                  <a:gd name="T3" fmla="*/ 12 h 21600"/>
                  <a:gd name="T4" fmla="*/ 12 w 21600"/>
                  <a:gd name="T5" fmla="*/ 6 h 21600"/>
                  <a:gd name="T6" fmla="*/ 49 w 21600"/>
                  <a:gd name="T7" fmla="*/ 0 h 21600"/>
                  <a:gd name="T8" fmla="*/ 0 60000 65536"/>
                  <a:gd name="T9" fmla="*/ 0 60000 65536"/>
                  <a:gd name="T10" fmla="*/ 0 60000 65536"/>
                  <a:gd name="T11" fmla="*/ 0 60000 65536"/>
                  <a:gd name="T12" fmla="*/ 4507 w 21600"/>
                  <a:gd name="T13" fmla="*/ 4498 h 21600"/>
                  <a:gd name="T14" fmla="*/ 17107 w 21600"/>
                  <a:gd name="T15" fmla="*/ 17102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00FFFF"/>
              </a:solidFill>
              <a:ln w="2857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4" name="AutoShape 45"/>
              <p:cNvSpPr>
                <a:spLocks noChangeArrowheads="1"/>
              </p:cNvSpPr>
              <p:nvPr/>
            </p:nvSpPr>
            <p:spPr bwMode="blackWhite">
              <a:xfrm>
                <a:off x="659" y="1189"/>
                <a:ext cx="1442" cy="702"/>
              </a:xfrm>
              <a:prstGeom prst="hexagon">
                <a:avLst>
                  <a:gd name="adj" fmla="val 51344"/>
                  <a:gd name="vf" fmla="val 115470"/>
                </a:avLst>
              </a:prstGeom>
              <a:solidFill>
                <a:schemeClr val="bg1"/>
              </a:solidFill>
              <a:ln w="28575">
                <a:solidFill>
                  <a:schemeClr val="tx1"/>
                </a:solidFill>
                <a:miter lim="800000"/>
                <a:headEnd/>
                <a:tailEnd/>
              </a:ln>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it-IT" sz="2400" b="0" i="0" u="none" strike="noStrike" kern="0" cap="none" spc="0" normalizeH="0" baseline="0" noProof="0">
                  <a:ln>
                    <a:noFill/>
                  </a:ln>
                  <a:solidFill>
                    <a:srgbClr val="4F81BD">
                      <a:lumMod val="75000"/>
                    </a:srgbClr>
                  </a:solidFill>
                  <a:effectLst/>
                  <a:uLnTx/>
                  <a:uFillTx/>
                  <a:latin typeface="Times New Roman" pitchFamily="18" charset="0"/>
                  <a:ea typeface="+mn-ea"/>
                  <a:cs typeface="Arial" charset="0"/>
                </a:endParaRPr>
              </a:p>
            </p:txBody>
          </p:sp>
          <p:sp>
            <p:nvSpPr>
              <p:cNvPr id="34885" name="Line 46"/>
              <p:cNvSpPr>
                <a:spLocks noChangeShapeType="1"/>
              </p:cNvSpPr>
              <p:nvPr/>
            </p:nvSpPr>
            <p:spPr bwMode="auto">
              <a:xfrm>
                <a:off x="640" y="1287"/>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6" name="Line 47"/>
              <p:cNvSpPr>
                <a:spLocks noChangeShapeType="1"/>
              </p:cNvSpPr>
              <p:nvPr/>
            </p:nvSpPr>
            <p:spPr bwMode="auto">
              <a:xfrm>
                <a:off x="1016" y="1720"/>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7" name="Line 48"/>
              <p:cNvSpPr>
                <a:spLocks noChangeShapeType="1"/>
              </p:cNvSpPr>
              <p:nvPr/>
            </p:nvSpPr>
            <p:spPr bwMode="auto">
              <a:xfrm>
                <a:off x="1751" y="1720"/>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8" name="Line 49"/>
              <p:cNvSpPr>
                <a:spLocks noChangeShapeType="1"/>
              </p:cNvSpPr>
              <p:nvPr/>
            </p:nvSpPr>
            <p:spPr bwMode="auto">
              <a:xfrm>
                <a:off x="1016" y="934"/>
                <a:ext cx="0" cy="518"/>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9" name="Line 50"/>
              <p:cNvSpPr>
                <a:spLocks noChangeShapeType="1"/>
              </p:cNvSpPr>
              <p:nvPr/>
            </p:nvSpPr>
            <p:spPr bwMode="auto">
              <a:xfrm>
                <a:off x="2118" y="1287"/>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grpSp>
        <p:sp>
          <p:nvSpPr>
            <p:cNvPr id="34858" name="Rectangle 51"/>
            <p:cNvSpPr>
              <a:spLocks noChangeArrowheads="1"/>
            </p:cNvSpPr>
            <p:nvPr/>
          </p:nvSpPr>
          <p:spPr bwMode="auto">
            <a:xfrm>
              <a:off x="218" y="2822"/>
              <a:ext cx="854"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CH</a:t>
              </a:r>
              <a:r>
                <a:rPr kumimoji="0" lang="en-GB" sz="1200" b="1" i="0" u="none" strike="noStrike" kern="0" cap="none" spc="0" normalizeH="0" baseline="-25000" noProof="0">
                  <a:ln>
                    <a:noFill/>
                  </a:ln>
                  <a:solidFill>
                    <a:srgbClr val="4F81BD">
                      <a:lumMod val="75000"/>
                    </a:srgbClr>
                  </a:solidFill>
                  <a:effectLst/>
                  <a:uLnTx/>
                  <a:uFillTx/>
                  <a:latin typeface="Tahoma" pitchFamily="34" charset="0"/>
                  <a:ea typeface="+mn-ea"/>
                  <a:cs typeface="Arial" charset="0"/>
                </a:rPr>
                <a:t>2</a:t>
              </a: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34859" name="Rectangle 52"/>
            <p:cNvSpPr>
              <a:spLocks noChangeArrowheads="1"/>
            </p:cNvSpPr>
            <p:nvPr/>
          </p:nvSpPr>
          <p:spPr bwMode="auto">
            <a:xfrm>
              <a:off x="239" y="3225"/>
              <a:ext cx="496"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OH</a:t>
              </a:r>
            </a:p>
          </p:txBody>
        </p:sp>
        <p:sp>
          <p:nvSpPr>
            <p:cNvPr id="34860" name="Rectangle 53"/>
            <p:cNvSpPr>
              <a:spLocks noChangeArrowheads="1"/>
            </p:cNvSpPr>
            <p:nvPr/>
          </p:nvSpPr>
          <p:spPr bwMode="auto">
            <a:xfrm>
              <a:off x="68" y="3382"/>
              <a:ext cx="424"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HO</a:t>
              </a:r>
            </a:p>
          </p:txBody>
        </p:sp>
        <p:sp>
          <p:nvSpPr>
            <p:cNvPr id="34861" name="Rectangle 54"/>
            <p:cNvSpPr>
              <a:spLocks noChangeArrowheads="1"/>
            </p:cNvSpPr>
            <p:nvPr/>
          </p:nvSpPr>
          <p:spPr bwMode="auto">
            <a:xfrm>
              <a:off x="821" y="3009"/>
              <a:ext cx="515"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34862" name="Rectangle 55"/>
            <p:cNvSpPr>
              <a:spLocks noChangeArrowheads="1"/>
            </p:cNvSpPr>
            <p:nvPr/>
          </p:nvSpPr>
          <p:spPr bwMode="auto">
            <a:xfrm>
              <a:off x="627" y="3009"/>
              <a:ext cx="87" cy="130"/>
            </a:xfrm>
            <a:prstGeom prst="rect">
              <a:avLst/>
            </a:prstGeom>
            <a:solidFill>
              <a:schemeClr val="bg1"/>
            </a:solidFill>
            <a:ln w="9525">
              <a:no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p>
          </p:txBody>
        </p:sp>
        <p:sp>
          <p:nvSpPr>
            <p:cNvPr id="34863" name="Rectangle 56"/>
            <p:cNvSpPr>
              <a:spLocks noChangeArrowheads="1"/>
            </p:cNvSpPr>
            <p:nvPr/>
          </p:nvSpPr>
          <p:spPr bwMode="auto">
            <a:xfrm>
              <a:off x="1111" y="3415"/>
              <a:ext cx="190" cy="173"/>
            </a:xfrm>
            <a:prstGeom prst="rect">
              <a:avLst/>
            </a:prstGeom>
            <a:noFill/>
            <a:ln w="12700">
              <a:noFill/>
              <a:miter lim="800000"/>
              <a:headEnd/>
              <a:tailEnd/>
            </a:ln>
          </p:spPr>
          <p:txBody>
            <a:bodyPr wrap="none" lIns="90488" tIns="44450" rIns="90488" bIns="44450">
              <a:spAutoFit/>
            </a:bodyPr>
            <a:lstStyle/>
            <a:p>
              <a:pPr marL="0" marR="0" lvl="0" indent="0" algn="ctr" defTabSz="762000" rtl="0" eaLnBrk="0" fontAlgn="base" latinLnBrk="0" hangingPunct="0">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p>
          </p:txBody>
        </p:sp>
        <p:sp>
          <p:nvSpPr>
            <p:cNvPr id="34864" name="Rectangle 57"/>
            <p:cNvSpPr>
              <a:spLocks noChangeArrowheads="1"/>
            </p:cNvSpPr>
            <p:nvPr/>
          </p:nvSpPr>
          <p:spPr bwMode="auto">
            <a:xfrm>
              <a:off x="966" y="3796"/>
              <a:ext cx="331" cy="173"/>
            </a:xfrm>
            <a:prstGeom prst="rect">
              <a:avLst/>
            </a:prstGeom>
            <a:noFill/>
            <a:ln w="12700">
              <a:noFill/>
              <a:miter lim="800000"/>
              <a:headEnd/>
              <a:tailEnd/>
            </a:ln>
          </p:spPr>
          <p:txBody>
            <a:bodyPr wrap="none" lIns="90488" tIns="44450" rIns="90488" bIns="44450">
              <a:spAutoFit/>
            </a:bodyPr>
            <a:lstStyle/>
            <a:p>
              <a:pPr marL="0" marR="0" lvl="0" indent="0" algn="ctr" defTabSz="762000" rtl="0" eaLnBrk="0" fontAlgn="base" latinLnBrk="0" hangingPunct="0">
                <a:lnSpc>
                  <a:spcPct val="100000"/>
                </a:lnSpc>
                <a:spcBef>
                  <a:spcPct val="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     O</a:t>
              </a:r>
            </a:p>
          </p:txBody>
        </p:sp>
        <p:sp>
          <p:nvSpPr>
            <p:cNvPr id="34865" name="Rectangle 58"/>
            <p:cNvSpPr>
              <a:spLocks noChangeArrowheads="1"/>
            </p:cNvSpPr>
            <p:nvPr/>
          </p:nvSpPr>
          <p:spPr bwMode="auto">
            <a:xfrm rot="5400000">
              <a:off x="1099" y="3500"/>
              <a:ext cx="195" cy="173"/>
            </a:xfrm>
            <a:prstGeom prst="rect">
              <a:avLst/>
            </a:prstGeom>
            <a:noFill/>
            <a:ln w="12700">
              <a:noFill/>
              <a:miter lim="800000"/>
              <a:headEnd/>
              <a:tailEnd/>
            </a:ln>
          </p:spPr>
          <p:txBody>
            <a:bodyPr wrap="none" lIns="90488" tIns="44450" rIns="90488" bIns="44450">
              <a:spAutoFit/>
            </a:bodyPr>
            <a:lstStyle/>
            <a:p>
              <a:pPr marL="0" marR="0" lvl="0" indent="0" algn="ctr" defTabSz="762000" rtl="0" eaLnBrk="0" fontAlgn="base" latinLnBrk="0" hangingPunct="0">
                <a:lnSpc>
                  <a:spcPct val="100000"/>
                </a:lnSpc>
                <a:spcBef>
                  <a:spcPct val="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a:t>
              </a:r>
            </a:p>
          </p:txBody>
        </p:sp>
        <p:sp>
          <p:nvSpPr>
            <p:cNvPr id="34866" name="Line 59"/>
            <p:cNvSpPr>
              <a:spLocks noChangeShapeType="1"/>
            </p:cNvSpPr>
            <p:nvPr/>
          </p:nvSpPr>
          <p:spPr bwMode="auto">
            <a:xfrm>
              <a:off x="1193" y="3700"/>
              <a:ext cx="0" cy="129"/>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grpSp>
          <p:nvGrpSpPr>
            <p:cNvPr id="7" name="Group 60"/>
            <p:cNvGrpSpPr>
              <a:grpSpLocks/>
            </p:cNvGrpSpPr>
            <p:nvPr/>
          </p:nvGrpSpPr>
          <p:grpSpPr bwMode="auto">
            <a:xfrm>
              <a:off x="1646" y="3590"/>
              <a:ext cx="756" cy="538"/>
              <a:chOff x="3120" y="2512"/>
              <a:chExt cx="1536" cy="1271"/>
            </a:xfrm>
          </p:grpSpPr>
          <p:sp>
            <p:nvSpPr>
              <p:cNvPr id="34876" name="AutoShape 61"/>
              <p:cNvSpPr>
                <a:spLocks noChangeArrowheads="1"/>
              </p:cNvSpPr>
              <p:nvPr/>
            </p:nvSpPr>
            <p:spPr bwMode="black">
              <a:xfrm rot="10800000" flipH="1" flipV="1">
                <a:off x="3168" y="3126"/>
                <a:ext cx="1452" cy="509"/>
              </a:xfrm>
              <a:custGeom>
                <a:avLst/>
                <a:gdLst>
                  <a:gd name="T0" fmla="*/ 85 w 21600"/>
                  <a:gd name="T1" fmla="*/ 6 h 21600"/>
                  <a:gd name="T2" fmla="*/ 49 w 21600"/>
                  <a:gd name="T3" fmla="*/ 12 h 21600"/>
                  <a:gd name="T4" fmla="*/ 12 w 21600"/>
                  <a:gd name="T5" fmla="*/ 6 h 21600"/>
                  <a:gd name="T6" fmla="*/ 49 w 21600"/>
                  <a:gd name="T7" fmla="*/ 0 h 21600"/>
                  <a:gd name="T8" fmla="*/ 0 60000 65536"/>
                  <a:gd name="T9" fmla="*/ 0 60000 65536"/>
                  <a:gd name="T10" fmla="*/ 0 60000 65536"/>
                  <a:gd name="T11" fmla="*/ 0 60000 65536"/>
                  <a:gd name="T12" fmla="*/ 4507 w 21600"/>
                  <a:gd name="T13" fmla="*/ 4498 h 21600"/>
                  <a:gd name="T14" fmla="*/ 17107 w 21600"/>
                  <a:gd name="T15" fmla="*/ 17102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00FFFF"/>
              </a:solidFill>
              <a:ln w="2857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77" name="AutoShape 62"/>
              <p:cNvSpPr>
                <a:spLocks noChangeArrowheads="1"/>
              </p:cNvSpPr>
              <p:nvPr/>
            </p:nvSpPr>
            <p:spPr bwMode="blackWhite">
              <a:xfrm>
                <a:off x="3173" y="2768"/>
                <a:ext cx="1443" cy="702"/>
              </a:xfrm>
              <a:prstGeom prst="hexagon">
                <a:avLst>
                  <a:gd name="adj" fmla="val 51379"/>
                  <a:gd name="vf" fmla="val 115470"/>
                </a:avLst>
              </a:prstGeom>
              <a:solidFill>
                <a:schemeClr val="bg1"/>
              </a:solidFill>
              <a:ln w="2857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78" name="Line 63"/>
              <p:cNvSpPr>
                <a:spLocks noChangeShapeType="1"/>
              </p:cNvSpPr>
              <p:nvPr/>
            </p:nvSpPr>
            <p:spPr bwMode="auto">
              <a:xfrm>
                <a:off x="3120" y="2880"/>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79" name="Line 64"/>
              <p:cNvSpPr>
                <a:spLocks noChangeShapeType="1"/>
              </p:cNvSpPr>
              <p:nvPr/>
            </p:nvSpPr>
            <p:spPr bwMode="auto">
              <a:xfrm>
                <a:off x="3504" y="3264"/>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0" name="Line 65"/>
              <p:cNvSpPr>
                <a:spLocks noChangeShapeType="1"/>
              </p:cNvSpPr>
              <p:nvPr/>
            </p:nvSpPr>
            <p:spPr bwMode="auto">
              <a:xfrm>
                <a:off x="4265" y="2512"/>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1" name="Line 66"/>
              <p:cNvSpPr>
                <a:spLocks noChangeShapeType="1"/>
              </p:cNvSpPr>
              <p:nvPr/>
            </p:nvSpPr>
            <p:spPr bwMode="auto">
              <a:xfrm>
                <a:off x="3530" y="2513"/>
                <a:ext cx="0" cy="518"/>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82" name="Line 67"/>
              <p:cNvSpPr>
                <a:spLocks noChangeShapeType="1"/>
              </p:cNvSpPr>
              <p:nvPr/>
            </p:nvSpPr>
            <p:spPr bwMode="auto">
              <a:xfrm>
                <a:off x="4656" y="2841"/>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grpSp>
        <p:sp>
          <p:nvSpPr>
            <p:cNvPr id="34868" name="Rectangle 68"/>
            <p:cNvSpPr>
              <a:spLocks noChangeArrowheads="1"/>
            </p:cNvSpPr>
            <p:nvPr/>
          </p:nvSpPr>
          <p:spPr bwMode="auto">
            <a:xfrm>
              <a:off x="1733" y="4131"/>
              <a:ext cx="423"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HO</a:t>
              </a:r>
            </a:p>
          </p:txBody>
        </p:sp>
        <p:sp>
          <p:nvSpPr>
            <p:cNvPr id="34869" name="Rectangle 69"/>
            <p:cNvSpPr>
              <a:spLocks noChangeArrowheads="1"/>
            </p:cNvSpPr>
            <p:nvPr/>
          </p:nvSpPr>
          <p:spPr bwMode="auto">
            <a:xfrm>
              <a:off x="2292" y="3958"/>
              <a:ext cx="431"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CH</a:t>
              </a:r>
              <a:r>
                <a:rPr kumimoji="0" lang="en-GB" sz="1200" b="1" i="0" u="none" strike="noStrike" kern="0" cap="none" spc="0" normalizeH="0" baseline="-25000" noProof="0">
                  <a:ln>
                    <a:noFill/>
                  </a:ln>
                  <a:solidFill>
                    <a:srgbClr val="4F81BD">
                      <a:lumMod val="75000"/>
                    </a:srgbClr>
                  </a:solidFill>
                  <a:effectLst/>
                  <a:uLnTx/>
                  <a:uFillTx/>
                  <a:latin typeface="Tahoma" pitchFamily="34" charset="0"/>
                  <a:ea typeface="+mn-ea"/>
                  <a:cs typeface="Arial" charset="0"/>
                </a:rPr>
                <a:t>2</a:t>
              </a: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34870" name="Rectangle 70"/>
            <p:cNvSpPr>
              <a:spLocks noChangeArrowheads="1"/>
            </p:cNvSpPr>
            <p:nvPr/>
          </p:nvSpPr>
          <p:spPr bwMode="auto">
            <a:xfrm>
              <a:off x="2120" y="3441"/>
              <a:ext cx="261" cy="162"/>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OH</a:t>
              </a:r>
            </a:p>
          </p:txBody>
        </p:sp>
        <p:sp>
          <p:nvSpPr>
            <p:cNvPr id="34871" name="Rectangle 71"/>
            <p:cNvSpPr>
              <a:spLocks noChangeArrowheads="1"/>
            </p:cNvSpPr>
            <p:nvPr/>
          </p:nvSpPr>
          <p:spPr bwMode="blackWhite">
            <a:xfrm>
              <a:off x="2143" y="3968"/>
              <a:ext cx="102" cy="116"/>
            </a:xfrm>
            <a:prstGeom prst="rect">
              <a:avLst/>
            </a:prstGeom>
            <a:solidFill>
              <a:schemeClr val="bg1"/>
            </a:solidFill>
            <a:ln w="12700">
              <a:noFill/>
              <a:miter lim="800000"/>
              <a:headEnd/>
              <a:tailEnd/>
            </a:ln>
          </p:spPr>
          <p:txBody>
            <a:bodyPr lIns="0" tIns="18000" rIns="0" bIns="0" anchor="ctr" anchorCtr="1">
              <a:spAutoFit/>
            </a:bodyPr>
            <a:lstStyle/>
            <a:p>
              <a:pPr marL="0" marR="0" lvl="0" indent="0" algn="ctr" defTabSz="487363" rtl="0" eaLnBrk="0" fontAlgn="base" latinLnBrk="0" hangingPunct="0">
                <a:lnSpc>
                  <a:spcPct val="90000"/>
                </a:lnSpc>
                <a:spcBef>
                  <a:spcPct val="5000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p>
          </p:txBody>
        </p:sp>
        <p:sp>
          <p:nvSpPr>
            <p:cNvPr id="34872" name="Rectangle 72"/>
            <p:cNvSpPr>
              <a:spLocks noChangeArrowheads="1"/>
            </p:cNvSpPr>
            <p:nvPr/>
          </p:nvSpPr>
          <p:spPr bwMode="auto">
            <a:xfrm>
              <a:off x="1693" y="3782"/>
              <a:ext cx="261"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34873" name="Text Box 73"/>
            <p:cNvSpPr txBox="1">
              <a:spLocks noChangeArrowheads="1"/>
            </p:cNvSpPr>
            <p:nvPr/>
          </p:nvSpPr>
          <p:spPr bwMode="auto">
            <a:xfrm>
              <a:off x="1226" y="3276"/>
              <a:ext cx="499" cy="17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Na</a:t>
              </a:r>
              <a:r>
                <a:rPr kumimoji="0" lang="en-GB" sz="1200" b="1" i="0" u="none" strike="noStrike" kern="0" cap="none" spc="0" normalizeH="0" baseline="30000" noProof="0">
                  <a:ln>
                    <a:noFill/>
                  </a:ln>
                  <a:solidFill>
                    <a:srgbClr val="4F81BD">
                      <a:lumMod val="75000"/>
                    </a:srgbClr>
                  </a:solidFill>
                  <a:effectLst/>
                  <a:uLnTx/>
                  <a:uFillTx/>
                  <a:latin typeface="Tahoma" pitchFamily="34" charset="0"/>
                  <a:ea typeface="+mn-ea"/>
                  <a:cs typeface="Arial" charset="0"/>
                </a:rPr>
                <a:t>+</a:t>
              </a: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Cl</a:t>
              </a:r>
              <a:r>
                <a:rPr kumimoji="0" lang="en-GB" sz="1200" b="1" i="0" u="none" strike="noStrike" kern="0" cap="none" spc="0" normalizeH="0" baseline="30000" noProof="0">
                  <a:ln>
                    <a:noFill/>
                  </a:ln>
                  <a:solidFill>
                    <a:srgbClr val="4F81BD">
                      <a:lumMod val="75000"/>
                    </a:srgbClr>
                  </a:solidFill>
                  <a:effectLst/>
                  <a:uLnTx/>
                  <a:uFillTx/>
                  <a:latin typeface="Tahoma" pitchFamily="34" charset="0"/>
                  <a:ea typeface="+mn-ea"/>
                  <a:cs typeface="Arial" charset="0"/>
                </a:rPr>
                <a:t>-</a:t>
              </a:r>
            </a:p>
          </p:txBody>
        </p:sp>
        <p:sp>
          <p:nvSpPr>
            <p:cNvPr id="34874" name="Text Box 74"/>
            <p:cNvSpPr txBox="1">
              <a:spLocks noChangeArrowheads="1"/>
            </p:cNvSpPr>
            <p:nvPr/>
          </p:nvSpPr>
          <p:spPr bwMode="auto">
            <a:xfrm>
              <a:off x="773" y="3911"/>
              <a:ext cx="499" cy="17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1200" b="1" i="0" u="none" strike="noStrike" kern="0" cap="none" spc="0" normalizeH="0" baseline="0" noProof="0" dirty="0" err="1">
                  <a:ln>
                    <a:noFill/>
                  </a:ln>
                  <a:solidFill>
                    <a:srgbClr val="4F81BD">
                      <a:lumMod val="75000"/>
                    </a:srgbClr>
                  </a:solidFill>
                  <a:effectLst/>
                  <a:uLnTx/>
                  <a:uFillTx/>
                  <a:latin typeface="Tahoma" pitchFamily="34" charset="0"/>
                  <a:ea typeface="+mn-ea"/>
                  <a:cs typeface="Arial" charset="0"/>
                </a:rPr>
                <a:t>Cl</a:t>
              </a:r>
              <a:r>
                <a:rPr kumimoji="0" lang="en-GB" sz="1200" b="1" i="0" u="none" strike="noStrike" kern="0" cap="none" spc="0" normalizeH="0" baseline="30000" noProof="0" dirty="0">
                  <a:ln>
                    <a:noFill/>
                  </a:ln>
                  <a:solidFill>
                    <a:srgbClr val="4F81BD">
                      <a:lumMod val="75000"/>
                    </a:srgbClr>
                  </a:solidFill>
                  <a:effectLst/>
                  <a:uLnTx/>
                  <a:uFillTx/>
                  <a:latin typeface="Tahoma" pitchFamily="34" charset="0"/>
                  <a:ea typeface="+mn-ea"/>
                  <a:cs typeface="Arial" charset="0"/>
                </a:rPr>
                <a:t>-</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Na</a:t>
              </a:r>
              <a:r>
                <a:rPr kumimoji="0" lang="en-GB" sz="1200" b="1" i="0" u="none" strike="noStrike" kern="0" cap="none" spc="0" normalizeH="0" baseline="30000" noProof="0" dirty="0">
                  <a:ln>
                    <a:noFill/>
                  </a:ln>
                  <a:solidFill>
                    <a:srgbClr val="4F81BD">
                      <a:lumMod val="75000"/>
                    </a:srgbClr>
                  </a:solidFill>
                  <a:effectLst/>
                  <a:uLnTx/>
                  <a:uFillTx/>
                  <a:latin typeface="Tahoma" pitchFamily="34" charset="0"/>
                  <a:ea typeface="+mn-ea"/>
                  <a:cs typeface="Arial" charset="0"/>
                </a:rPr>
                <a:t>+</a:t>
              </a:r>
            </a:p>
          </p:txBody>
        </p:sp>
        <p:sp>
          <p:nvSpPr>
            <p:cNvPr id="34875" name="Text Box 75"/>
            <p:cNvSpPr txBox="1">
              <a:spLocks noChangeArrowheads="1"/>
            </p:cNvSpPr>
            <p:nvPr/>
          </p:nvSpPr>
          <p:spPr bwMode="auto">
            <a:xfrm>
              <a:off x="637" y="3576"/>
              <a:ext cx="1270" cy="17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NH</a:t>
              </a:r>
              <a:r>
                <a:rPr kumimoji="0" lang="en-GB" sz="1200" b="1" i="0" u="none" strike="noStrike" kern="0" cap="none" spc="0" normalizeH="0" baseline="-25000" noProof="0" dirty="0">
                  <a:ln>
                    <a:noFill/>
                  </a:ln>
                  <a:solidFill>
                    <a:srgbClr val="4F81BD">
                      <a:lumMod val="75000"/>
                    </a:srgbClr>
                  </a:solidFill>
                  <a:effectLst/>
                  <a:uLnTx/>
                  <a:uFillTx/>
                  <a:latin typeface="Tahoma" pitchFamily="34" charset="0"/>
                  <a:ea typeface="+mn-ea"/>
                  <a:cs typeface="Arial" charset="0"/>
                </a:rPr>
                <a:t>3</a:t>
              </a:r>
              <a:r>
                <a:rPr kumimoji="0" lang="en-GB" sz="1200" b="1" i="0" u="none" strike="noStrike" kern="0" cap="none" spc="0" normalizeH="0" baseline="30000" noProof="0" dirty="0">
                  <a:ln>
                    <a:noFill/>
                  </a:ln>
                  <a:solidFill>
                    <a:srgbClr val="4F81BD">
                      <a:lumMod val="75000"/>
                    </a:srgbClr>
                  </a:solidFill>
                  <a:effectLst/>
                  <a:uLnTx/>
                  <a:uFillTx/>
                  <a:latin typeface="Tahoma" pitchFamily="34" charset="0"/>
                  <a:ea typeface="+mn-ea"/>
                  <a:cs typeface="Arial" charset="0"/>
                </a:rPr>
                <a:t>+</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 </a:t>
              </a:r>
              <a:r>
                <a:rPr kumimoji="0" lang="en-GB" sz="1400" b="0" i="0" u="none" strike="noStrike" kern="0" cap="none" spc="0" normalizeH="0" baseline="56000" noProof="0" dirty="0">
                  <a:ln>
                    <a:noFill/>
                  </a:ln>
                  <a:solidFill>
                    <a:srgbClr val="4F81BD">
                      <a:lumMod val="75000"/>
                    </a:srgbClr>
                  </a:solidFill>
                  <a:effectLst/>
                  <a:uLnTx/>
                  <a:uFillTx/>
                  <a:latin typeface="Tahoma" pitchFamily="34" charset="0"/>
                  <a:ea typeface="+mn-ea"/>
                  <a:cs typeface="Arial" charset="0"/>
                </a:rPr>
                <a:t>_</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r>
                <a:rPr kumimoji="0" lang="en-GB" sz="1400" b="1" i="0" u="none" strike="noStrike" kern="0" cap="none" spc="0" normalizeH="0" baseline="46000" noProof="0" dirty="0">
                  <a:ln>
                    <a:noFill/>
                  </a:ln>
                  <a:solidFill>
                    <a:srgbClr val="4F81BD">
                      <a:lumMod val="75000"/>
                    </a:srgbClr>
                  </a:solidFill>
                  <a:effectLst/>
                  <a:uLnTx/>
                  <a:uFillTx/>
                  <a:latin typeface="Tahoma" pitchFamily="34" charset="0"/>
                  <a:ea typeface="+mn-ea"/>
                  <a:cs typeface="Arial" charset="0"/>
                </a:rPr>
                <a:t>__</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S</a:t>
              </a:r>
              <a:r>
                <a:rPr kumimoji="0" lang="en-GB" sz="1400" b="1" i="0" u="none" strike="noStrike" kern="0" cap="none" spc="0" normalizeH="0" baseline="46000" noProof="0" dirty="0">
                  <a:ln>
                    <a:noFill/>
                  </a:ln>
                  <a:solidFill>
                    <a:srgbClr val="4F81BD">
                      <a:lumMod val="75000"/>
                    </a:srgbClr>
                  </a:solidFill>
                  <a:effectLst/>
                  <a:uLnTx/>
                  <a:uFillTx/>
                  <a:latin typeface="Tahoma" pitchFamily="34" charset="0"/>
                  <a:ea typeface="+mn-ea"/>
                  <a:cs typeface="Arial" charset="0"/>
                </a:rPr>
                <a:t>__</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r>
                <a:rPr kumimoji="0" lang="en-GB" sz="1200" b="1" i="0" u="none" strike="noStrike" kern="0" cap="none" spc="0" normalizeH="0" baseline="56000" noProof="0" dirty="0">
                  <a:ln>
                    <a:noFill/>
                  </a:ln>
                  <a:solidFill>
                    <a:srgbClr val="4F81BD">
                      <a:lumMod val="75000"/>
                    </a:srgbClr>
                  </a:solidFill>
                  <a:effectLst/>
                  <a:uLnTx/>
                  <a:uFillTx/>
                  <a:latin typeface="Tahoma" pitchFamily="34" charset="0"/>
                  <a:ea typeface="+mn-ea"/>
                  <a:cs typeface="Arial" charset="0"/>
                </a:rPr>
                <a:t>_</a:t>
              </a:r>
              <a:r>
                <a:rPr kumimoji="0" lang="en-GB" sz="1200" b="1" i="0" u="none" strike="noStrike" kern="0" cap="none" spc="0" normalizeH="0" baseline="30000" noProof="0" dirty="0">
                  <a:ln>
                    <a:noFill/>
                  </a:ln>
                  <a:solidFill>
                    <a:srgbClr val="4F81BD">
                      <a:lumMod val="75000"/>
                    </a:srgbClr>
                  </a:solidFill>
                  <a:effectLst/>
                  <a:uLnTx/>
                  <a:uFillTx/>
                  <a:latin typeface="Tahoma" pitchFamily="34" charset="0"/>
                  <a:ea typeface="+mn-ea"/>
                  <a:cs typeface="Arial" charset="0"/>
                </a:rPr>
                <a:t>+</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H</a:t>
              </a:r>
              <a:r>
                <a:rPr kumimoji="0" lang="en-GB" sz="1200" b="1" i="0" u="none" strike="noStrike" kern="0" cap="none" spc="0" normalizeH="0" baseline="-25000" noProof="0" dirty="0">
                  <a:ln>
                    <a:noFill/>
                  </a:ln>
                  <a:solidFill>
                    <a:srgbClr val="4F81BD">
                      <a:lumMod val="75000"/>
                    </a:srgbClr>
                  </a:solidFill>
                  <a:effectLst/>
                  <a:uLnTx/>
                  <a:uFillTx/>
                  <a:latin typeface="Tahoma" pitchFamily="34" charset="0"/>
                  <a:ea typeface="+mn-ea"/>
                  <a:cs typeface="Arial" charset="0"/>
                </a:rPr>
                <a:t>3</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N</a:t>
              </a:r>
            </a:p>
          </p:txBody>
        </p:sp>
      </p:grpSp>
      <p:grpSp>
        <p:nvGrpSpPr>
          <p:cNvPr id="8" name="Group 76"/>
          <p:cNvGrpSpPr>
            <a:grpSpLocks/>
          </p:cNvGrpSpPr>
          <p:nvPr/>
        </p:nvGrpSpPr>
        <p:grpSpPr bwMode="auto">
          <a:xfrm>
            <a:off x="2495004" y="346558"/>
            <a:ext cx="1800225" cy="1347788"/>
            <a:chOff x="112" y="436"/>
            <a:chExt cx="1134" cy="849"/>
          </a:xfrm>
        </p:grpSpPr>
        <p:sp>
          <p:nvSpPr>
            <p:cNvPr id="34844" name="Rectangle 77"/>
            <p:cNvSpPr>
              <a:spLocks noChangeArrowheads="1"/>
            </p:cNvSpPr>
            <p:nvPr/>
          </p:nvSpPr>
          <p:spPr bwMode="auto">
            <a:xfrm>
              <a:off x="263" y="436"/>
              <a:ext cx="642" cy="163"/>
            </a:xfrm>
            <a:prstGeom prst="rect">
              <a:avLst/>
            </a:prstGeom>
            <a:noFill/>
            <a:ln w="28575">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CH</a:t>
              </a:r>
              <a:r>
                <a:rPr kumimoji="0" lang="en-GB" sz="1200" b="1" i="0" u="none" strike="noStrike" kern="0" cap="none" spc="0" normalizeH="0" baseline="-25000" noProof="0">
                  <a:ln>
                    <a:noFill/>
                  </a:ln>
                  <a:solidFill>
                    <a:srgbClr val="4F81BD">
                      <a:lumMod val="75000"/>
                    </a:srgbClr>
                  </a:solidFill>
                  <a:effectLst/>
                  <a:uLnTx/>
                  <a:uFillTx/>
                  <a:latin typeface="Tahoma" pitchFamily="34" charset="0"/>
                  <a:ea typeface="+mn-ea"/>
                  <a:cs typeface="Arial" charset="0"/>
                </a:rPr>
                <a:t>2</a:t>
              </a: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34845" name="Rectangle 78"/>
            <p:cNvSpPr>
              <a:spLocks noChangeArrowheads="1"/>
            </p:cNvSpPr>
            <p:nvPr/>
          </p:nvSpPr>
          <p:spPr bwMode="auto">
            <a:xfrm>
              <a:off x="704" y="1122"/>
              <a:ext cx="542" cy="163"/>
            </a:xfrm>
            <a:prstGeom prst="rect">
              <a:avLst/>
            </a:prstGeom>
            <a:noFill/>
            <a:ln w="28575">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NH</a:t>
              </a:r>
              <a:r>
                <a:rPr kumimoji="0" lang="en-GB" sz="1200" b="1" i="0" u="none" strike="noStrike" kern="0" cap="none" spc="0" normalizeH="0" baseline="-25000" noProof="0">
                  <a:ln>
                    <a:noFill/>
                  </a:ln>
                  <a:solidFill>
                    <a:srgbClr val="4F81BD">
                      <a:lumMod val="75000"/>
                    </a:srgbClr>
                  </a:solidFill>
                  <a:effectLst/>
                  <a:uLnTx/>
                  <a:uFillTx/>
                  <a:latin typeface="Tahoma" pitchFamily="34" charset="0"/>
                  <a:ea typeface="+mn-ea"/>
                  <a:cs typeface="Arial" charset="0"/>
                </a:rPr>
                <a:t>3</a:t>
              </a:r>
              <a:r>
                <a:rPr kumimoji="0" lang="en-GB" sz="1200" b="1" i="0" u="none" strike="noStrike" kern="0" cap="none" spc="0" normalizeH="0" baseline="30000" noProof="0">
                  <a:ln>
                    <a:noFill/>
                  </a:ln>
                  <a:solidFill>
                    <a:srgbClr val="4F81BD">
                      <a:lumMod val="75000"/>
                    </a:srgbClr>
                  </a:solidFill>
                  <a:effectLst/>
                  <a:uLnTx/>
                  <a:uFillTx/>
                  <a:latin typeface="Tahoma" pitchFamily="34" charset="0"/>
                  <a:ea typeface="+mn-ea"/>
                  <a:cs typeface="Arial" charset="0"/>
                </a:rPr>
                <a:t>+</a:t>
              </a: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Cl</a:t>
              </a:r>
              <a:r>
                <a:rPr kumimoji="0" lang="en-GB" sz="1200" b="1" i="0" u="none" strike="noStrike" kern="0" cap="none" spc="0" normalizeH="0" baseline="30000" noProof="0">
                  <a:ln>
                    <a:noFill/>
                  </a:ln>
                  <a:solidFill>
                    <a:srgbClr val="4F81BD">
                      <a:lumMod val="75000"/>
                    </a:srgbClr>
                  </a:solidFill>
                  <a:effectLst/>
                  <a:uLnTx/>
                  <a:uFillTx/>
                  <a:latin typeface="Tahoma" pitchFamily="34" charset="0"/>
                  <a:ea typeface="+mn-ea"/>
                  <a:cs typeface="Arial" charset="0"/>
                </a:rPr>
                <a:t>-</a:t>
              </a:r>
            </a:p>
          </p:txBody>
        </p:sp>
        <p:sp>
          <p:nvSpPr>
            <p:cNvPr id="34846" name="Rectangle 79"/>
            <p:cNvSpPr>
              <a:spLocks noChangeArrowheads="1"/>
            </p:cNvSpPr>
            <p:nvPr/>
          </p:nvSpPr>
          <p:spPr bwMode="auto">
            <a:xfrm>
              <a:off x="112" y="934"/>
              <a:ext cx="247" cy="163"/>
            </a:xfrm>
            <a:prstGeom prst="rect">
              <a:avLst/>
            </a:prstGeom>
            <a:noFill/>
            <a:ln w="28575">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HO</a:t>
              </a:r>
            </a:p>
          </p:txBody>
        </p:sp>
        <p:sp>
          <p:nvSpPr>
            <p:cNvPr id="34847" name="AutoShape 80"/>
            <p:cNvSpPr>
              <a:spLocks noChangeArrowheads="1"/>
            </p:cNvSpPr>
            <p:nvPr/>
          </p:nvSpPr>
          <p:spPr bwMode="black">
            <a:xfrm rot="10800000" flipH="1" flipV="1">
              <a:off x="210" y="838"/>
              <a:ext cx="769" cy="223"/>
            </a:xfrm>
            <a:custGeom>
              <a:avLst/>
              <a:gdLst>
                <a:gd name="T0" fmla="*/ 24 w 21600"/>
                <a:gd name="T1" fmla="*/ 1 h 21600"/>
                <a:gd name="T2" fmla="*/ 14 w 21600"/>
                <a:gd name="T3" fmla="*/ 2 h 21600"/>
                <a:gd name="T4" fmla="*/ 3 w 21600"/>
                <a:gd name="T5" fmla="*/ 1 h 21600"/>
                <a:gd name="T6" fmla="*/ 14 w 21600"/>
                <a:gd name="T7" fmla="*/ 0 h 21600"/>
                <a:gd name="T8" fmla="*/ 0 60000 65536"/>
                <a:gd name="T9" fmla="*/ 0 60000 65536"/>
                <a:gd name="T10" fmla="*/ 0 60000 65536"/>
                <a:gd name="T11" fmla="*/ 0 60000 65536"/>
                <a:gd name="T12" fmla="*/ 4494 w 21600"/>
                <a:gd name="T13" fmla="*/ 4456 h 21600"/>
                <a:gd name="T14" fmla="*/ 17106 w 21600"/>
                <a:gd name="T15" fmla="*/ 17144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00FFFF"/>
            </a:solidFill>
            <a:ln w="2857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48" name="AutoShape 81"/>
            <p:cNvSpPr>
              <a:spLocks noChangeArrowheads="1"/>
            </p:cNvSpPr>
            <p:nvPr/>
          </p:nvSpPr>
          <p:spPr bwMode="blackWhite">
            <a:xfrm>
              <a:off x="213" y="682"/>
              <a:ext cx="763" cy="307"/>
            </a:xfrm>
            <a:prstGeom prst="hexagon">
              <a:avLst>
                <a:gd name="adj" fmla="val 62122"/>
                <a:gd name="vf" fmla="val 115470"/>
              </a:avLst>
            </a:prstGeom>
            <a:solidFill>
              <a:schemeClr val="bg1"/>
            </a:solidFill>
            <a:ln w="28575">
              <a:solidFill>
                <a:schemeClr val="tx1"/>
              </a:solidFill>
              <a:miter lim="800000"/>
              <a:headEnd/>
              <a:tailEnd/>
            </a:ln>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it-IT" sz="1200" b="0" i="0" u="none" strike="noStrike" kern="0" cap="none" spc="0" normalizeH="0" baseline="0" noProof="0">
                <a:ln>
                  <a:noFill/>
                </a:ln>
                <a:solidFill>
                  <a:srgbClr val="4F81BD">
                    <a:lumMod val="75000"/>
                  </a:srgbClr>
                </a:solidFill>
                <a:effectLst/>
                <a:uLnTx/>
                <a:uFillTx/>
                <a:latin typeface="Tahoma" pitchFamily="34" charset="0"/>
                <a:ea typeface="+mn-ea"/>
                <a:cs typeface="Arial" charset="0"/>
              </a:endParaRPr>
            </a:p>
          </p:txBody>
        </p:sp>
        <p:sp>
          <p:nvSpPr>
            <p:cNvPr id="34849" name="Line 82"/>
            <p:cNvSpPr>
              <a:spLocks noChangeShapeType="1"/>
            </p:cNvSpPr>
            <p:nvPr/>
          </p:nvSpPr>
          <p:spPr bwMode="auto">
            <a:xfrm>
              <a:off x="203" y="724"/>
              <a:ext cx="0" cy="228"/>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50" name="Line 83"/>
            <p:cNvSpPr>
              <a:spLocks noChangeShapeType="1"/>
            </p:cNvSpPr>
            <p:nvPr/>
          </p:nvSpPr>
          <p:spPr bwMode="auto">
            <a:xfrm>
              <a:off x="402" y="914"/>
              <a:ext cx="0" cy="227"/>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51" name="Line 84"/>
            <p:cNvSpPr>
              <a:spLocks noChangeShapeType="1"/>
            </p:cNvSpPr>
            <p:nvPr/>
          </p:nvSpPr>
          <p:spPr bwMode="auto">
            <a:xfrm>
              <a:off x="791" y="914"/>
              <a:ext cx="0" cy="227"/>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52" name="Line 85"/>
            <p:cNvSpPr>
              <a:spLocks noChangeShapeType="1"/>
            </p:cNvSpPr>
            <p:nvPr/>
          </p:nvSpPr>
          <p:spPr bwMode="auto">
            <a:xfrm>
              <a:off x="402" y="570"/>
              <a:ext cx="0" cy="227"/>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53" name="Line 86"/>
            <p:cNvSpPr>
              <a:spLocks noChangeShapeType="1"/>
            </p:cNvSpPr>
            <p:nvPr/>
          </p:nvSpPr>
          <p:spPr bwMode="auto">
            <a:xfrm>
              <a:off x="985" y="724"/>
              <a:ext cx="0" cy="228"/>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34854" name="Rectangle 87"/>
            <p:cNvSpPr>
              <a:spLocks noChangeArrowheads="1"/>
            </p:cNvSpPr>
            <p:nvPr/>
          </p:nvSpPr>
          <p:spPr bwMode="auto">
            <a:xfrm>
              <a:off x="306" y="784"/>
              <a:ext cx="304" cy="163"/>
            </a:xfrm>
            <a:prstGeom prst="rect">
              <a:avLst/>
            </a:prstGeom>
            <a:noFill/>
            <a:ln w="28575">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34855" name="Rectangle 88"/>
            <p:cNvSpPr>
              <a:spLocks noChangeArrowheads="1"/>
            </p:cNvSpPr>
            <p:nvPr/>
          </p:nvSpPr>
          <p:spPr bwMode="auto">
            <a:xfrm>
              <a:off x="702" y="602"/>
              <a:ext cx="91" cy="136"/>
            </a:xfrm>
            <a:prstGeom prst="rect">
              <a:avLst/>
            </a:prstGeom>
            <a:solidFill>
              <a:schemeClr val="bg1"/>
            </a:solidFill>
            <a:ln w="9525">
              <a:no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p>
          </p:txBody>
        </p:sp>
        <p:sp>
          <p:nvSpPr>
            <p:cNvPr id="34856" name="Rectangle 89"/>
            <p:cNvSpPr>
              <a:spLocks noChangeArrowheads="1"/>
            </p:cNvSpPr>
            <p:nvPr/>
          </p:nvSpPr>
          <p:spPr bwMode="auto">
            <a:xfrm>
              <a:off x="884" y="572"/>
              <a:ext cx="247" cy="163"/>
            </a:xfrm>
            <a:prstGeom prst="rect">
              <a:avLst/>
            </a:prstGeom>
            <a:noFill/>
            <a:ln w="28575">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grpSp>
      <p:sp>
        <p:nvSpPr>
          <p:cNvPr id="34822" name="Text Box 6"/>
          <p:cNvSpPr txBox="1">
            <a:spLocks noChangeArrowheads="1"/>
          </p:cNvSpPr>
          <p:nvPr/>
        </p:nvSpPr>
        <p:spPr bwMode="auto">
          <a:xfrm>
            <a:off x="4355976" y="4650444"/>
            <a:ext cx="4860032" cy="803297"/>
          </a:xfrm>
          <a:prstGeom prst="rect">
            <a:avLst/>
          </a:prstGeom>
          <a:noFill/>
          <a:ln w="9525">
            <a:noFill/>
            <a:miter lim="800000"/>
            <a:headEnd/>
            <a:tailEnd/>
          </a:ln>
        </p:spPr>
        <p:txBody>
          <a:bodyPr wrap="square">
            <a:spAutoFit/>
          </a:bodyPr>
          <a:lstStyle/>
          <a:p>
            <a:pPr lvl="0" defTabSz="914400" fontAlgn="base">
              <a:lnSpc>
                <a:spcPct val="110000"/>
              </a:lnSpc>
              <a:spcBef>
                <a:spcPts val="600"/>
              </a:spcBef>
              <a:spcAft>
                <a:spcPct val="0"/>
              </a:spcAft>
              <a:defRPr/>
            </a:pPr>
            <a:r>
              <a:rPr kumimoji="0" lang="en-GB" sz="1400" b="0"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rPr>
              <a:t>Stabilized </a:t>
            </a:r>
            <a:r>
              <a:rPr lang="en-GB" sz="1400" kern="0" dirty="0">
                <a:solidFill>
                  <a:prstClr val="black">
                    <a:lumMod val="75000"/>
                    <a:lumOff val="25000"/>
                  </a:prstClr>
                </a:solidFill>
                <a:latin typeface="Arial" pitchFamily="34" charset="0"/>
                <a:cs typeface="Arial" pitchFamily="34" charset="0"/>
              </a:rPr>
              <a:t>patented crystalline glucosamine </a:t>
            </a:r>
            <a:r>
              <a:rPr lang="en-GB" sz="1400" kern="0" dirty="0" err="1">
                <a:solidFill>
                  <a:prstClr val="black">
                    <a:lumMod val="75000"/>
                    <a:lumOff val="25000"/>
                  </a:prstClr>
                </a:solidFill>
                <a:latin typeface="Arial" pitchFamily="34" charset="0"/>
                <a:cs typeface="Arial" pitchFamily="34" charset="0"/>
              </a:rPr>
              <a:t>sulfate</a:t>
            </a:r>
            <a:r>
              <a:rPr lang="en-GB" sz="1400" kern="0" dirty="0">
                <a:solidFill>
                  <a:prstClr val="black">
                    <a:lumMod val="75000"/>
                    <a:lumOff val="25000"/>
                  </a:prstClr>
                </a:solidFill>
                <a:latin typeface="Arial" pitchFamily="34" charset="0"/>
                <a:cs typeface="Arial" pitchFamily="34" charset="0"/>
              </a:rPr>
              <a:t> (</a:t>
            </a:r>
            <a:r>
              <a:rPr lang="en-GB" sz="1400" kern="0" dirty="0" err="1">
                <a:solidFill>
                  <a:prstClr val="black">
                    <a:lumMod val="75000"/>
                    <a:lumOff val="25000"/>
                  </a:prstClr>
                </a:solidFill>
                <a:latin typeface="Arial" pitchFamily="34" charset="0"/>
                <a:cs typeface="Arial" pitchFamily="34" charset="0"/>
              </a:rPr>
              <a:t>pCGS</a:t>
            </a:r>
            <a:r>
              <a:rPr lang="en-GB" sz="1400" kern="0" dirty="0">
                <a:solidFill>
                  <a:prstClr val="black">
                    <a:lumMod val="75000"/>
                    <a:lumOff val="25000"/>
                  </a:prstClr>
                </a:solidFill>
                <a:latin typeface="Arial" pitchFamily="34" charset="0"/>
                <a:cs typeface="Arial" pitchFamily="34" charset="0"/>
              </a:rPr>
              <a:t>) [MW </a:t>
            </a:r>
            <a:r>
              <a:rPr kumimoji="0" lang="en-GB" sz="1400" b="0"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rPr>
              <a:t>= 573.31]</a:t>
            </a:r>
            <a:br>
              <a:rPr kumimoji="0" lang="en-GB" sz="1400" b="0"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rPr>
            </a:br>
            <a:endParaRPr kumimoji="0" lang="en-GB" sz="1400" b="1"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endParaRPr>
          </a:p>
        </p:txBody>
      </p:sp>
      <p:sp>
        <p:nvSpPr>
          <p:cNvPr id="107" name="Segnaposto numero diapositiva 66"/>
          <p:cNvSpPr txBox="1">
            <a:spLocks/>
          </p:cNvSpPr>
          <p:nvPr/>
        </p:nvSpPr>
        <p:spPr>
          <a:xfrm>
            <a:off x="8282880" y="6309320"/>
            <a:ext cx="609600" cy="520700"/>
          </a:xfrm>
          <a:prstGeom prst="rect">
            <a:avLst/>
          </a:prstGeom>
          <a:noFill/>
        </p:spPr>
        <p:txBody>
          <a:bodyPr vert="horz"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400" b="1" i="0" u="none" strike="noStrike" kern="0" cap="none" spc="0" normalizeH="0" baseline="0" noProof="0" dirty="0">
              <a:ln>
                <a:noFill/>
              </a:ln>
              <a:solidFill>
                <a:srgbClr val="4F81BD">
                  <a:lumMod val="75000"/>
                </a:srgbClr>
              </a:solidFill>
              <a:effectLst/>
              <a:uLnTx/>
              <a:uFillTx/>
              <a:latin typeface="Calibri"/>
              <a:ea typeface="+mn-ea"/>
              <a:cs typeface="Arial" charset="0"/>
            </a:endParaRPr>
          </a:p>
        </p:txBody>
      </p:sp>
      <p:grpSp>
        <p:nvGrpSpPr>
          <p:cNvPr id="98" name="Group 10"/>
          <p:cNvGrpSpPr>
            <a:grpSpLocks/>
          </p:cNvGrpSpPr>
          <p:nvPr/>
        </p:nvGrpSpPr>
        <p:grpSpPr bwMode="auto">
          <a:xfrm>
            <a:off x="179512" y="1869304"/>
            <a:ext cx="4222750" cy="2336800"/>
            <a:chOff x="1111" y="1344"/>
            <a:chExt cx="2660" cy="1472"/>
          </a:xfrm>
        </p:grpSpPr>
        <p:grpSp>
          <p:nvGrpSpPr>
            <p:cNvPr id="99" name="Group 11"/>
            <p:cNvGrpSpPr>
              <a:grpSpLocks/>
            </p:cNvGrpSpPr>
            <p:nvPr/>
          </p:nvGrpSpPr>
          <p:grpSpPr bwMode="auto">
            <a:xfrm>
              <a:off x="1181" y="1475"/>
              <a:ext cx="769" cy="660"/>
              <a:chOff x="640" y="934"/>
              <a:chExt cx="1478" cy="1305"/>
            </a:xfrm>
          </p:grpSpPr>
          <p:sp>
            <p:nvSpPr>
              <p:cNvPr id="127" name="AutoShape 12"/>
              <p:cNvSpPr>
                <a:spLocks noChangeArrowheads="1"/>
              </p:cNvSpPr>
              <p:nvPr/>
            </p:nvSpPr>
            <p:spPr bwMode="black">
              <a:xfrm rot="10800000" flipH="1" flipV="1">
                <a:off x="654" y="1547"/>
                <a:ext cx="1452" cy="509"/>
              </a:xfrm>
              <a:custGeom>
                <a:avLst/>
                <a:gdLst>
                  <a:gd name="T0" fmla="*/ 85 w 21600"/>
                  <a:gd name="T1" fmla="*/ 6 h 21600"/>
                  <a:gd name="T2" fmla="*/ 49 w 21600"/>
                  <a:gd name="T3" fmla="*/ 12 h 21600"/>
                  <a:gd name="T4" fmla="*/ 12 w 21600"/>
                  <a:gd name="T5" fmla="*/ 6 h 21600"/>
                  <a:gd name="T6" fmla="*/ 49 w 21600"/>
                  <a:gd name="T7" fmla="*/ 0 h 21600"/>
                  <a:gd name="T8" fmla="*/ 0 60000 65536"/>
                  <a:gd name="T9" fmla="*/ 0 60000 65536"/>
                  <a:gd name="T10" fmla="*/ 0 60000 65536"/>
                  <a:gd name="T11" fmla="*/ 0 60000 65536"/>
                  <a:gd name="T12" fmla="*/ 4507 w 21600"/>
                  <a:gd name="T13" fmla="*/ 4498 h 21600"/>
                  <a:gd name="T14" fmla="*/ 17107 w 21600"/>
                  <a:gd name="T15" fmla="*/ 17102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00FFFF"/>
              </a:solidFill>
              <a:ln w="2857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28" name="AutoShape 13"/>
              <p:cNvSpPr>
                <a:spLocks noChangeArrowheads="1"/>
              </p:cNvSpPr>
              <p:nvPr/>
            </p:nvSpPr>
            <p:spPr bwMode="blackWhite">
              <a:xfrm>
                <a:off x="659" y="1189"/>
                <a:ext cx="1442" cy="702"/>
              </a:xfrm>
              <a:prstGeom prst="hexagon">
                <a:avLst>
                  <a:gd name="adj" fmla="val 51344"/>
                  <a:gd name="vf" fmla="val 115470"/>
                </a:avLst>
              </a:prstGeom>
              <a:solidFill>
                <a:schemeClr val="bg1"/>
              </a:solidFill>
              <a:ln w="28575">
                <a:solidFill>
                  <a:schemeClr val="tx1"/>
                </a:solidFill>
                <a:miter lim="800000"/>
                <a:headEnd/>
                <a:tailEnd/>
              </a:ln>
            </p:spPr>
            <p:txBody>
              <a:bodyPr wrap="none"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it-IT" sz="2400" b="0" i="0" u="none" strike="noStrike" kern="0" cap="none" spc="0" normalizeH="0" baseline="0" noProof="0">
                  <a:ln>
                    <a:noFill/>
                  </a:ln>
                  <a:solidFill>
                    <a:srgbClr val="4F81BD">
                      <a:lumMod val="75000"/>
                    </a:srgbClr>
                  </a:solidFill>
                  <a:effectLst/>
                  <a:uLnTx/>
                  <a:uFillTx/>
                  <a:latin typeface="Times New Roman" pitchFamily="18" charset="0"/>
                  <a:ea typeface="+mn-ea"/>
                  <a:cs typeface="Arial" charset="0"/>
                </a:endParaRPr>
              </a:p>
            </p:txBody>
          </p:sp>
          <p:sp>
            <p:nvSpPr>
              <p:cNvPr id="129" name="Line 14"/>
              <p:cNvSpPr>
                <a:spLocks noChangeShapeType="1"/>
              </p:cNvSpPr>
              <p:nvPr/>
            </p:nvSpPr>
            <p:spPr bwMode="auto">
              <a:xfrm>
                <a:off x="640" y="1287"/>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30" name="Line 15"/>
              <p:cNvSpPr>
                <a:spLocks noChangeShapeType="1"/>
              </p:cNvSpPr>
              <p:nvPr/>
            </p:nvSpPr>
            <p:spPr bwMode="auto">
              <a:xfrm>
                <a:off x="1016" y="1720"/>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31" name="Line 16"/>
              <p:cNvSpPr>
                <a:spLocks noChangeShapeType="1"/>
              </p:cNvSpPr>
              <p:nvPr/>
            </p:nvSpPr>
            <p:spPr bwMode="auto">
              <a:xfrm>
                <a:off x="1751" y="1720"/>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32" name="Line 17"/>
              <p:cNvSpPr>
                <a:spLocks noChangeShapeType="1"/>
              </p:cNvSpPr>
              <p:nvPr/>
            </p:nvSpPr>
            <p:spPr bwMode="auto">
              <a:xfrm>
                <a:off x="1016" y="934"/>
                <a:ext cx="0" cy="518"/>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33" name="Line 18"/>
              <p:cNvSpPr>
                <a:spLocks noChangeShapeType="1"/>
              </p:cNvSpPr>
              <p:nvPr/>
            </p:nvSpPr>
            <p:spPr bwMode="auto">
              <a:xfrm>
                <a:off x="2118" y="1287"/>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grpSp>
        <p:sp>
          <p:nvSpPr>
            <p:cNvPr id="100" name="Rectangle 19"/>
            <p:cNvSpPr>
              <a:spLocks noChangeArrowheads="1"/>
            </p:cNvSpPr>
            <p:nvPr/>
          </p:nvSpPr>
          <p:spPr bwMode="auto">
            <a:xfrm>
              <a:off x="1261" y="1344"/>
              <a:ext cx="854"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CH</a:t>
              </a:r>
              <a:r>
                <a:rPr kumimoji="0" lang="en-GB" sz="1200" b="1" i="0" u="none" strike="noStrike" kern="0" cap="none" spc="0" normalizeH="0" baseline="-25000" noProof="0">
                  <a:ln>
                    <a:noFill/>
                  </a:ln>
                  <a:solidFill>
                    <a:srgbClr val="4F81BD">
                      <a:lumMod val="75000"/>
                    </a:srgbClr>
                  </a:solidFill>
                  <a:effectLst/>
                  <a:uLnTx/>
                  <a:uFillTx/>
                  <a:latin typeface="Tahoma" pitchFamily="34" charset="0"/>
                  <a:ea typeface="+mn-ea"/>
                  <a:cs typeface="Arial" charset="0"/>
                </a:rPr>
                <a:t>2</a:t>
              </a: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101" name="Rectangle 20"/>
            <p:cNvSpPr>
              <a:spLocks noChangeArrowheads="1"/>
            </p:cNvSpPr>
            <p:nvPr/>
          </p:nvSpPr>
          <p:spPr bwMode="auto">
            <a:xfrm>
              <a:off x="1282" y="1747"/>
              <a:ext cx="496"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102" name="Rectangle 21"/>
            <p:cNvSpPr>
              <a:spLocks noChangeArrowheads="1"/>
            </p:cNvSpPr>
            <p:nvPr/>
          </p:nvSpPr>
          <p:spPr bwMode="auto">
            <a:xfrm>
              <a:off x="1111" y="1904"/>
              <a:ext cx="424"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HO</a:t>
              </a:r>
            </a:p>
          </p:txBody>
        </p:sp>
        <p:sp>
          <p:nvSpPr>
            <p:cNvPr id="104" name="Rectangle 22"/>
            <p:cNvSpPr>
              <a:spLocks noChangeArrowheads="1"/>
            </p:cNvSpPr>
            <p:nvPr/>
          </p:nvSpPr>
          <p:spPr bwMode="auto">
            <a:xfrm>
              <a:off x="1864" y="1531"/>
              <a:ext cx="515"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105" name="Rectangle 23"/>
            <p:cNvSpPr>
              <a:spLocks noChangeArrowheads="1"/>
            </p:cNvSpPr>
            <p:nvPr/>
          </p:nvSpPr>
          <p:spPr bwMode="auto">
            <a:xfrm>
              <a:off x="1670" y="1531"/>
              <a:ext cx="87" cy="130"/>
            </a:xfrm>
            <a:prstGeom prst="rect">
              <a:avLst/>
            </a:prstGeom>
            <a:solidFill>
              <a:schemeClr val="bg1"/>
            </a:solidFill>
            <a:ln w="9525">
              <a:noFill/>
              <a:miter lim="800000"/>
              <a:headEnd/>
              <a:tailEnd/>
            </a:ln>
          </p:spPr>
          <p:txBody>
            <a:bodyPr wrap="none"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p>
          </p:txBody>
        </p:sp>
        <p:sp>
          <p:nvSpPr>
            <p:cNvPr id="106" name="Rectangle 24"/>
            <p:cNvSpPr>
              <a:spLocks noChangeArrowheads="1"/>
            </p:cNvSpPr>
            <p:nvPr/>
          </p:nvSpPr>
          <p:spPr bwMode="auto">
            <a:xfrm>
              <a:off x="2171" y="1937"/>
              <a:ext cx="190" cy="173"/>
            </a:xfrm>
            <a:prstGeom prst="rect">
              <a:avLst/>
            </a:prstGeom>
            <a:noFill/>
            <a:ln w="12700">
              <a:noFill/>
              <a:miter lim="800000"/>
              <a:headEnd/>
              <a:tailEnd/>
            </a:ln>
          </p:spPr>
          <p:txBody>
            <a:bodyPr wrap="none" lIns="90488" tIns="44450" rIns="90488" bIns="44450">
              <a:spAutoFit/>
            </a:bodyPr>
            <a:lstStyle/>
            <a:p>
              <a:pPr marL="0" marR="0" lvl="0" indent="0" algn="ctr" defTabSz="762000" rtl="0" eaLnBrk="0" fontAlgn="base" latinLnBrk="0" hangingPunct="0">
                <a:lnSpc>
                  <a:spcPct val="100000"/>
                </a:lnSpc>
                <a:spcBef>
                  <a:spcPct val="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a:t>
              </a:r>
            </a:p>
          </p:txBody>
        </p:sp>
        <p:sp>
          <p:nvSpPr>
            <p:cNvPr id="110" name="Rectangle 25"/>
            <p:cNvSpPr>
              <a:spLocks noChangeArrowheads="1"/>
            </p:cNvSpPr>
            <p:nvPr/>
          </p:nvSpPr>
          <p:spPr bwMode="auto">
            <a:xfrm>
              <a:off x="2169" y="2318"/>
              <a:ext cx="190" cy="173"/>
            </a:xfrm>
            <a:prstGeom prst="rect">
              <a:avLst/>
            </a:prstGeom>
            <a:noFill/>
            <a:ln w="12700">
              <a:noFill/>
              <a:miter lim="800000"/>
              <a:headEnd/>
              <a:tailEnd/>
            </a:ln>
          </p:spPr>
          <p:txBody>
            <a:bodyPr wrap="none" lIns="90488" tIns="44450" rIns="90488" bIns="44450">
              <a:spAutoFit/>
            </a:bodyPr>
            <a:lstStyle/>
            <a:p>
              <a:pPr marL="0" marR="0" lvl="0" indent="0" algn="ctr" defTabSz="762000" rtl="0" eaLnBrk="0" fontAlgn="base" latinLnBrk="0" hangingPunct="0">
                <a:lnSpc>
                  <a:spcPct val="100000"/>
                </a:lnSpc>
                <a:spcBef>
                  <a:spcPct val="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a:t>
              </a:r>
            </a:p>
          </p:txBody>
        </p:sp>
        <p:sp>
          <p:nvSpPr>
            <p:cNvPr id="111" name="Rectangle 26"/>
            <p:cNvSpPr>
              <a:spLocks noChangeArrowheads="1"/>
            </p:cNvSpPr>
            <p:nvPr/>
          </p:nvSpPr>
          <p:spPr bwMode="auto">
            <a:xfrm rot="5400000">
              <a:off x="2166" y="2034"/>
              <a:ext cx="195" cy="173"/>
            </a:xfrm>
            <a:prstGeom prst="rect">
              <a:avLst/>
            </a:prstGeom>
            <a:noFill/>
            <a:ln w="12700">
              <a:noFill/>
              <a:miter lim="800000"/>
              <a:headEnd/>
              <a:tailEnd/>
            </a:ln>
          </p:spPr>
          <p:txBody>
            <a:bodyPr wrap="none" lIns="90488" tIns="44450" rIns="90488" bIns="44450">
              <a:spAutoFit/>
            </a:bodyPr>
            <a:lstStyle/>
            <a:p>
              <a:pPr marL="0" marR="0" lvl="0" indent="0" algn="ctr" defTabSz="762000" rtl="0" eaLnBrk="0" fontAlgn="base" latinLnBrk="0" hangingPunct="0">
                <a:lnSpc>
                  <a:spcPct val="100000"/>
                </a:lnSpc>
                <a:spcBef>
                  <a:spcPct val="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a:t>
              </a:r>
            </a:p>
          </p:txBody>
        </p:sp>
        <p:sp>
          <p:nvSpPr>
            <p:cNvPr id="112" name="Line 27"/>
            <p:cNvSpPr>
              <a:spLocks noChangeShapeType="1"/>
            </p:cNvSpPr>
            <p:nvPr/>
          </p:nvSpPr>
          <p:spPr bwMode="auto">
            <a:xfrm>
              <a:off x="2255" y="2222"/>
              <a:ext cx="0" cy="129"/>
            </a:xfrm>
            <a:prstGeom prst="line">
              <a:avLst/>
            </a:prstGeom>
            <a:noFill/>
            <a:ln w="9525">
              <a:solidFill>
                <a:schemeClr val="tx1"/>
              </a:solidFill>
              <a:round/>
              <a:headEnd/>
              <a:tailEnd type="triangle" w="med" len="me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grpSp>
          <p:nvGrpSpPr>
            <p:cNvPr id="113" name="Group 28"/>
            <p:cNvGrpSpPr>
              <a:grpSpLocks/>
            </p:cNvGrpSpPr>
            <p:nvPr/>
          </p:nvGrpSpPr>
          <p:grpSpPr bwMode="auto">
            <a:xfrm>
              <a:off x="2694" y="2112"/>
              <a:ext cx="756" cy="538"/>
              <a:chOff x="3120" y="2512"/>
              <a:chExt cx="1536" cy="1271"/>
            </a:xfrm>
          </p:grpSpPr>
          <p:sp>
            <p:nvSpPr>
              <p:cNvPr id="120" name="AutoShape 29"/>
              <p:cNvSpPr>
                <a:spLocks noChangeArrowheads="1"/>
              </p:cNvSpPr>
              <p:nvPr/>
            </p:nvSpPr>
            <p:spPr bwMode="black">
              <a:xfrm rot="10800000" flipH="1" flipV="1">
                <a:off x="3168" y="3126"/>
                <a:ext cx="1452" cy="509"/>
              </a:xfrm>
              <a:custGeom>
                <a:avLst/>
                <a:gdLst>
                  <a:gd name="T0" fmla="*/ 85 w 21600"/>
                  <a:gd name="T1" fmla="*/ 6 h 21600"/>
                  <a:gd name="T2" fmla="*/ 49 w 21600"/>
                  <a:gd name="T3" fmla="*/ 12 h 21600"/>
                  <a:gd name="T4" fmla="*/ 12 w 21600"/>
                  <a:gd name="T5" fmla="*/ 6 h 21600"/>
                  <a:gd name="T6" fmla="*/ 49 w 21600"/>
                  <a:gd name="T7" fmla="*/ 0 h 21600"/>
                  <a:gd name="T8" fmla="*/ 0 60000 65536"/>
                  <a:gd name="T9" fmla="*/ 0 60000 65536"/>
                  <a:gd name="T10" fmla="*/ 0 60000 65536"/>
                  <a:gd name="T11" fmla="*/ 0 60000 65536"/>
                  <a:gd name="T12" fmla="*/ 4507 w 21600"/>
                  <a:gd name="T13" fmla="*/ 4498 h 21600"/>
                  <a:gd name="T14" fmla="*/ 17107 w 21600"/>
                  <a:gd name="T15" fmla="*/ 17102 h 21600"/>
                </a:gdLst>
                <a:ahLst/>
                <a:cxnLst>
                  <a:cxn ang="T8">
                    <a:pos x="T0" y="T1"/>
                  </a:cxn>
                  <a:cxn ang="T9">
                    <a:pos x="T2" y="T3"/>
                  </a:cxn>
                  <a:cxn ang="T10">
                    <a:pos x="T4" y="T5"/>
                  </a:cxn>
                  <a:cxn ang="T11">
                    <a:pos x="T6" y="T7"/>
                  </a:cxn>
                </a:cxnLst>
                <a:rect l="T12" t="T13" r="T14" b="T15"/>
                <a:pathLst>
                  <a:path w="21600" h="21600">
                    <a:moveTo>
                      <a:pt x="0" y="0"/>
                    </a:moveTo>
                    <a:lnTo>
                      <a:pt x="5399" y="21600"/>
                    </a:lnTo>
                    <a:lnTo>
                      <a:pt x="16201" y="21600"/>
                    </a:lnTo>
                    <a:lnTo>
                      <a:pt x="21600" y="0"/>
                    </a:lnTo>
                    <a:close/>
                  </a:path>
                </a:pathLst>
              </a:custGeom>
              <a:solidFill>
                <a:srgbClr val="00FFFF"/>
              </a:solidFill>
              <a:ln w="2857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21" name="AutoShape 30"/>
              <p:cNvSpPr>
                <a:spLocks noChangeArrowheads="1"/>
              </p:cNvSpPr>
              <p:nvPr/>
            </p:nvSpPr>
            <p:spPr bwMode="blackWhite">
              <a:xfrm>
                <a:off x="3173" y="2768"/>
                <a:ext cx="1443" cy="702"/>
              </a:xfrm>
              <a:prstGeom prst="hexagon">
                <a:avLst>
                  <a:gd name="adj" fmla="val 51379"/>
                  <a:gd name="vf" fmla="val 115470"/>
                </a:avLst>
              </a:prstGeom>
              <a:solidFill>
                <a:schemeClr val="bg1"/>
              </a:solidFill>
              <a:ln w="28575">
                <a:solidFill>
                  <a:schemeClr val="tx1"/>
                </a:solidFill>
                <a:miter lim="800000"/>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22" name="Line 31"/>
              <p:cNvSpPr>
                <a:spLocks noChangeShapeType="1"/>
              </p:cNvSpPr>
              <p:nvPr/>
            </p:nvSpPr>
            <p:spPr bwMode="auto">
              <a:xfrm>
                <a:off x="3120" y="2880"/>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23" name="Line 32"/>
              <p:cNvSpPr>
                <a:spLocks noChangeShapeType="1"/>
              </p:cNvSpPr>
              <p:nvPr/>
            </p:nvSpPr>
            <p:spPr bwMode="auto">
              <a:xfrm>
                <a:off x="3504" y="3264"/>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24" name="Line 33"/>
              <p:cNvSpPr>
                <a:spLocks noChangeShapeType="1"/>
              </p:cNvSpPr>
              <p:nvPr/>
            </p:nvSpPr>
            <p:spPr bwMode="auto">
              <a:xfrm>
                <a:off x="4265" y="2512"/>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25" name="Line 34"/>
              <p:cNvSpPr>
                <a:spLocks noChangeShapeType="1"/>
              </p:cNvSpPr>
              <p:nvPr/>
            </p:nvSpPr>
            <p:spPr bwMode="auto">
              <a:xfrm>
                <a:off x="3530" y="2513"/>
                <a:ext cx="0" cy="518"/>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sp>
            <p:nvSpPr>
              <p:cNvPr id="126" name="Line 35"/>
              <p:cNvSpPr>
                <a:spLocks noChangeShapeType="1"/>
              </p:cNvSpPr>
              <p:nvPr/>
            </p:nvSpPr>
            <p:spPr bwMode="auto">
              <a:xfrm>
                <a:off x="4656" y="2841"/>
                <a:ext cx="0" cy="519"/>
              </a:xfrm>
              <a:prstGeom prst="line">
                <a:avLst/>
              </a:prstGeom>
              <a:noFill/>
              <a:ln w="28575">
                <a:solidFill>
                  <a:schemeClr val="tx1"/>
                </a:solidFill>
                <a:round/>
                <a:headEnd/>
                <a:tailE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it-IT" sz="1800" b="0" i="0" u="none" strike="noStrike" kern="0" cap="none" spc="0" normalizeH="0" baseline="0" noProof="0">
                  <a:ln>
                    <a:noFill/>
                  </a:ln>
                  <a:solidFill>
                    <a:srgbClr val="4F81BD">
                      <a:lumMod val="75000"/>
                    </a:srgbClr>
                  </a:solidFill>
                  <a:effectLst/>
                  <a:uLnTx/>
                  <a:uFillTx/>
                  <a:latin typeface="Arial" charset="0"/>
                  <a:ea typeface="+mn-ea"/>
                  <a:cs typeface="Arial" charset="0"/>
                </a:endParaRPr>
              </a:p>
            </p:txBody>
          </p:sp>
        </p:grpSp>
        <p:sp>
          <p:nvSpPr>
            <p:cNvPr id="114" name="Rectangle 36"/>
            <p:cNvSpPr>
              <a:spLocks noChangeArrowheads="1"/>
            </p:cNvSpPr>
            <p:nvPr/>
          </p:nvSpPr>
          <p:spPr bwMode="auto">
            <a:xfrm>
              <a:off x="2781" y="2653"/>
              <a:ext cx="423"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HO</a:t>
              </a:r>
            </a:p>
          </p:txBody>
        </p:sp>
        <p:sp>
          <p:nvSpPr>
            <p:cNvPr id="115" name="Rectangle 37"/>
            <p:cNvSpPr>
              <a:spLocks noChangeArrowheads="1"/>
            </p:cNvSpPr>
            <p:nvPr/>
          </p:nvSpPr>
          <p:spPr bwMode="auto">
            <a:xfrm>
              <a:off x="3340" y="2480"/>
              <a:ext cx="431"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CH</a:t>
              </a:r>
              <a:r>
                <a:rPr kumimoji="0" lang="en-GB" sz="1200" b="1" i="0" u="none" strike="noStrike" kern="0" cap="none" spc="0" normalizeH="0" baseline="-25000" noProof="0">
                  <a:ln>
                    <a:noFill/>
                  </a:ln>
                  <a:solidFill>
                    <a:srgbClr val="4F81BD">
                      <a:lumMod val="75000"/>
                    </a:srgbClr>
                  </a:solidFill>
                  <a:effectLst/>
                  <a:uLnTx/>
                  <a:uFillTx/>
                  <a:latin typeface="Tahoma" pitchFamily="34" charset="0"/>
                  <a:ea typeface="+mn-ea"/>
                  <a:cs typeface="Arial" charset="0"/>
                </a:rPr>
                <a:t>2</a:t>
              </a: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116" name="Rectangle 38"/>
            <p:cNvSpPr>
              <a:spLocks noChangeArrowheads="1"/>
            </p:cNvSpPr>
            <p:nvPr/>
          </p:nvSpPr>
          <p:spPr bwMode="auto">
            <a:xfrm>
              <a:off x="3168" y="1963"/>
              <a:ext cx="261" cy="162"/>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117" name="Rectangle 39"/>
            <p:cNvSpPr>
              <a:spLocks noChangeArrowheads="1"/>
            </p:cNvSpPr>
            <p:nvPr/>
          </p:nvSpPr>
          <p:spPr bwMode="blackWhite">
            <a:xfrm>
              <a:off x="3183" y="2490"/>
              <a:ext cx="102" cy="116"/>
            </a:xfrm>
            <a:prstGeom prst="rect">
              <a:avLst/>
            </a:prstGeom>
            <a:solidFill>
              <a:schemeClr val="bg1"/>
            </a:solidFill>
            <a:ln w="12700">
              <a:noFill/>
              <a:miter lim="800000"/>
              <a:headEnd/>
              <a:tailEnd/>
            </a:ln>
          </p:spPr>
          <p:txBody>
            <a:bodyPr lIns="0" tIns="18000" rIns="0" bIns="0" anchor="ctr" anchorCtr="1">
              <a:spAutoFit/>
            </a:bodyPr>
            <a:lstStyle/>
            <a:p>
              <a:pPr marL="0" marR="0" lvl="0" indent="0" algn="ctr" defTabSz="487363" rtl="0" eaLnBrk="0" fontAlgn="base" latinLnBrk="0" hangingPunct="0">
                <a:lnSpc>
                  <a:spcPct val="90000"/>
                </a:lnSpc>
                <a:spcBef>
                  <a:spcPct val="5000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p>
          </p:txBody>
        </p:sp>
        <p:sp>
          <p:nvSpPr>
            <p:cNvPr id="118" name="Rectangle 40"/>
            <p:cNvSpPr>
              <a:spLocks noChangeArrowheads="1"/>
            </p:cNvSpPr>
            <p:nvPr/>
          </p:nvSpPr>
          <p:spPr bwMode="auto">
            <a:xfrm>
              <a:off x="2811" y="2304"/>
              <a:ext cx="261" cy="163"/>
            </a:xfrm>
            <a:prstGeom prst="rect">
              <a:avLst/>
            </a:prstGeom>
            <a:noFill/>
            <a:ln w="12700">
              <a:noFill/>
              <a:miter lim="800000"/>
              <a:headEnd/>
              <a:tailEnd/>
            </a:ln>
          </p:spPr>
          <p:txBody>
            <a:bodyPr lIns="73025" tIns="36512" rIns="73025" bIns="36512">
              <a:spAutoFit/>
            </a:bodyPr>
            <a:lstStyle/>
            <a:p>
              <a:pPr marL="0" marR="0" lvl="0" indent="0" algn="l" defTabSz="487363" rtl="0" eaLnBrk="0" fontAlgn="base" latinLnBrk="0" hangingPunct="0">
                <a:lnSpc>
                  <a:spcPct val="100000"/>
                </a:lnSpc>
                <a:spcBef>
                  <a:spcPct val="50000"/>
                </a:spcBef>
                <a:spcAft>
                  <a:spcPct val="0"/>
                </a:spcAft>
                <a:buClrTx/>
                <a:buSzTx/>
                <a:buFontTx/>
                <a:buNone/>
                <a:tabLst/>
                <a:defRPr/>
              </a:pPr>
              <a:r>
                <a:rPr kumimoji="0" lang="en-GB" sz="1200" b="1" i="0" u="none" strike="noStrike" kern="0" cap="none" spc="0" normalizeH="0" baseline="0" noProof="0">
                  <a:ln>
                    <a:noFill/>
                  </a:ln>
                  <a:solidFill>
                    <a:srgbClr val="4F81BD">
                      <a:lumMod val="75000"/>
                    </a:srgbClr>
                  </a:solidFill>
                  <a:effectLst/>
                  <a:uLnTx/>
                  <a:uFillTx/>
                  <a:latin typeface="Tahoma" pitchFamily="34" charset="0"/>
                  <a:ea typeface="+mn-ea"/>
                  <a:cs typeface="Arial" charset="0"/>
                </a:rPr>
                <a:t>OH</a:t>
              </a:r>
            </a:p>
          </p:txBody>
        </p:sp>
        <p:sp>
          <p:nvSpPr>
            <p:cNvPr id="119" name="Text Box 41"/>
            <p:cNvSpPr txBox="1">
              <a:spLocks noChangeArrowheads="1"/>
            </p:cNvSpPr>
            <p:nvPr/>
          </p:nvSpPr>
          <p:spPr bwMode="auto">
            <a:xfrm>
              <a:off x="1697" y="2101"/>
              <a:ext cx="1270" cy="173"/>
            </a:xfrm>
            <a:prstGeom prst="rect">
              <a:avLst/>
            </a:prstGeom>
            <a:noFill/>
            <a:ln w="9525">
              <a:noFill/>
              <a:miter lim="800000"/>
              <a:headEnd/>
              <a:tailEnd/>
            </a:ln>
          </p:spPr>
          <p:txBody>
            <a:bodyPr>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NH</a:t>
              </a:r>
              <a:r>
                <a:rPr kumimoji="0" lang="en-GB" sz="1200" b="1" i="0" u="none" strike="noStrike" kern="0" cap="none" spc="0" normalizeH="0" baseline="-25000" noProof="0" dirty="0">
                  <a:ln>
                    <a:noFill/>
                  </a:ln>
                  <a:solidFill>
                    <a:srgbClr val="4F81BD">
                      <a:lumMod val="75000"/>
                    </a:srgbClr>
                  </a:solidFill>
                  <a:effectLst/>
                  <a:uLnTx/>
                  <a:uFillTx/>
                  <a:latin typeface="Tahoma" pitchFamily="34" charset="0"/>
                  <a:ea typeface="+mn-ea"/>
                  <a:cs typeface="Arial" charset="0"/>
                </a:rPr>
                <a:t>3</a:t>
              </a:r>
              <a:r>
                <a:rPr kumimoji="0" lang="en-GB" sz="1200" b="1" i="0" u="none" strike="noStrike" kern="0" cap="none" spc="0" normalizeH="0" baseline="30000" noProof="0" dirty="0">
                  <a:ln>
                    <a:noFill/>
                  </a:ln>
                  <a:solidFill>
                    <a:srgbClr val="4F81BD">
                      <a:lumMod val="75000"/>
                    </a:srgbClr>
                  </a:solidFill>
                  <a:effectLst/>
                  <a:uLnTx/>
                  <a:uFillTx/>
                  <a:latin typeface="Tahoma" pitchFamily="34" charset="0"/>
                  <a:ea typeface="+mn-ea"/>
                  <a:cs typeface="Arial" charset="0"/>
                </a:rPr>
                <a:t>+</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 </a:t>
              </a:r>
              <a:r>
                <a:rPr kumimoji="0" lang="en-GB" sz="1400" b="0" i="0" u="none" strike="noStrike" kern="0" cap="none" spc="0" normalizeH="0" baseline="56000" noProof="0" dirty="0">
                  <a:ln>
                    <a:noFill/>
                  </a:ln>
                  <a:solidFill>
                    <a:srgbClr val="4F81BD">
                      <a:lumMod val="75000"/>
                    </a:srgbClr>
                  </a:solidFill>
                  <a:effectLst/>
                  <a:uLnTx/>
                  <a:uFillTx/>
                  <a:latin typeface="Tahoma" pitchFamily="34" charset="0"/>
                  <a:ea typeface="+mn-ea"/>
                  <a:cs typeface="Arial" charset="0"/>
                </a:rPr>
                <a:t>_</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r>
                <a:rPr kumimoji="0" lang="en-GB" sz="1400" b="1" i="0" u="none" strike="noStrike" kern="0" cap="none" spc="0" normalizeH="0" baseline="46000" noProof="0" dirty="0">
                  <a:ln>
                    <a:noFill/>
                  </a:ln>
                  <a:solidFill>
                    <a:srgbClr val="4F81BD">
                      <a:lumMod val="75000"/>
                    </a:srgbClr>
                  </a:solidFill>
                  <a:effectLst/>
                  <a:uLnTx/>
                  <a:uFillTx/>
                  <a:latin typeface="Tahoma" pitchFamily="34" charset="0"/>
                  <a:ea typeface="+mn-ea"/>
                  <a:cs typeface="Arial" charset="0"/>
                </a:rPr>
                <a:t>__</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S</a:t>
              </a:r>
              <a:r>
                <a:rPr kumimoji="0" lang="en-GB" sz="1400" b="1" i="0" u="none" strike="noStrike" kern="0" cap="none" spc="0" normalizeH="0" baseline="46000" noProof="0" dirty="0">
                  <a:ln>
                    <a:noFill/>
                  </a:ln>
                  <a:solidFill>
                    <a:srgbClr val="4F81BD">
                      <a:lumMod val="75000"/>
                    </a:srgbClr>
                  </a:solidFill>
                  <a:effectLst/>
                  <a:uLnTx/>
                  <a:uFillTx/>
                  <a:latin typeface="Tahoma" pitchFamily="34" charset="0"/>
                  <a:ea typeface="+mn-ea"/>
                  <a:cs typeface="Arial" charset="0"/>
                </a:rPr>
                <a:t>__</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O</a:t>
              </a:r>
              <a:r>
                <a:rPr kumimoji="0" lang="en-GB" sz="1200" b="1" i="0" u="none" strike="noStrike" kern="0" cap="none" spc="0" normalizeH="0" baseline="56000" noProof="0" dirty="0">
                  <a:ln>
                    <a:noFill/>
                  </a:ln>
                  <a:solidFill>
                    <a:srgbClr val="4F81BD">
                      <a:lumMod val="75000"/>
                    </a:srgbClr>
                  </a:solidFill>
                  <a:effectLst/>
                  <a:uLnTx/>
                  <a:uFillTx/>
                  <a:latin typeface="Tahoma" pitchFamily="34" charset="0"/>
                  <a:ea typeface="+mn-ea"/>
                  <a:cs typeface="Arial" charset="0"/>
                </a:rPr>
                <a:t>_</a:t>
              </a:r>
              <a:r>
                <a:rPr kumimoji="0" lang="en-GB" sz="1200" b="1" i="0" u="none" strike="noStrike" kern="0" cap="none" spc="0" normalizeH="0" baseline="30000" noProof="0" dirty="0">
                  <a:ln>
                    <a:noFill/>
                  </a:ln>
                  <a:solidFill>
                    <a:srgbClr val="4F81BD">
                      <a:lumMod val="75000"/>
                    </a:srgbClr>
                  </a:solidFill>
                  <a:effectLst/>
                  <a:uLnTx/>
                  <a:uFillTx/>
                  <a:latin typeface="Tahoma" pitchFamily="34" charset="0"/>
                  <a:ea typeface="+mn-ea"/>
                  <a:cs typeface="Arial" charset="0"/>
                </a:rPr>
                <a:t>+</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H</a:t>
              </a:r>
              <a:r>
                <a:rPr kumimoji="0" lang="en-GB" sz="1200" b="1" i="0" u="none" strike="noStrike" kern="0" cap="none" spc="0" normalizeH="0" baseline="-25000" noProof="0" dirty="0">
                  <a:ln>
                    <a:noFill/>
                  </a:ln>
                  <a:solidFill>
                    <a:srgbClr val="4F81BD">
                      <a:lumMod val="75000"/>
                    </a:srgbClr>
                  </a:solidFill>
                  <a:effectLst/>
                  <a:uLnTx/>
                  <a:uFillTx/>
                  <a:latin typeface="Tahoma" pitchFamily="34" charset="0"/>
                  <a:ea typeface="+mn-ea"/>
                  <a:cs typeface="Arial" charset="0"/>
                </a:rPr>
                <a:t>3</a:t>
              </a:r>
              <a:r>
                <a:rPr kumimoji="0" lang="en-GB" sz="1200" b="1" i="0" u="none" strike="noStrike" kern="0" cap="none" spc="0" normalizeH="0" baseline="0" noProof="0" dirty="0">
                  <a:ln>
                    <a:noFill/>
                  </a:ln>
                  <a:solidFill>
                    <a:srgbClr val="4F81BD">
                      <a:lumMod val="75000"/>
                    </a:srgbClr>
                  </a:solidFill>
                  <a:effectLst/>
                  <a:uLnTx/>
                  <a:uFillTx/>
                  <a:latin typeface="Tahoma" pitchFamily="34" charset="0"/>
                  <a:ea typeface="+mn-ea"/>
                  <a:cs typeface="Arial" charset="0"/>
                </a:rPr>
                <a:t>N</a:t>
              </a:r>
            </a:p>
          </p:txBody>
        </p:sp>
      </p:grpSp>
      <p:sp>
        <p:nvSpPr>
          <p:cNvPr id="135" name="Text Box 5"/>
          <p:cNvSpPr txBox="1">
            <a:spLocks noChangeArrowheads="1"/>
          </p:cNvSpPr>
          <p:nvPr/>
        </p:nvSpPr>
        <p:spPr bwMode="auto">
          <a:xfrm>
            <a:off x="4355976" y="2864549"/>
            <a:ext cx="4248472" cy="307777"/>
          </a:xfrm>
          <a:prstGeom prst="rect">
            <a:avLst/>
          </a:prstGeom>
          <a:noFill/>
          <a:ln w="9525">
            <a:noFill/>
            <a:miter lim="800000"/>
            <a:headEnd/>
            <a:tailEnd/>
          </a:ln>
        </p:spPr>
        <p:txBody>
          <a:bodyPr wrap="square">
            <a:spAutoFit/>
          </a:bodyPr>
          <a:lstStyle/>
          <a:p>
            <a:pPr marL="0" marR="0" lvl="0" indent="0" algn="l" defTabSz="914400" rtl="0" eaLnBrk="1" fontAlgn="base" latinLnBrk="0" hangingPunct="1">
              <a:lnSpc>
                <a:spcPct val="100000"/>
              </a:lnSpc>
              <a:spcBef>
                <a:spcPct val="50000"/>
              </a:spcBef>
              <a:spcAft>
                <a:spcPct val="0"/>
              </a:spcAft>
              <a:buClrTx/>
              <a:buSzTx/>
              <a:buFontTx/>
              <a:buNone/>
              <a:tabLst/>
              <a:defRPr/>
            </a:pPr>
            <a:r>
              <a:rPr kumimoji="0" lang="en-GB" sz="1400" b="0"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rPr>
              <a:t>Glucosamine </a:t>
            </a:r>
            <a:r>
              <a:rPr kumimoji="0" lang="en-GB" sz="1400" b="0" i="0" u="none" strike="noStrike" kern="0" cap="none" spc="0" normalizeH="0" baseline="0" noProof="0" dirty="0" err="1">
                <a:ln>
                  <a:noFill/>
                </a:ln>
                <a:solidFill>
                  <a:prstClr val="black">
                    <a:lumMod val="75000"/>
                    <a:lumOff val="25000"/>
                  </a:prstClr>
                </a:solidFill>
                <a:effectLst/>
                <a:uLnTx/>
                <a:uFillTx/>
                <a:latin typeface="Arial" pitchFamily="34" charset="0"/>
                <a:ea typeface="+mn-ea"/>
                <a:cs typeface="Arial" pitchFamily="34" charset="0"/>
              </a:rPr>
              <a:t>sulfate</a:t>
            </a:r>
            <a:r>
              <a:rPr lang="en-GB" sz="1400" kern="0" dirty="0">
                <a:solidFill>
                  <a:prstClr val="black">
                    <a:lumMod val="75000"/>
                    <a:lumOff val="25000"/>
                  </a:prstClr>
                </a:solidFill>
                <a:latin typeface="Arial" pitchFamily="34" charset="0"/>
                <a:cs typeface="Arial" pitchFamily="34" charset="0"/>
              </a:rPr>
              <a:t> [</a:t>
            </a:r>
            <a:r>
              <a:rPr kumimoji="0" lang="en-GB" sz="1400" b="0" i="0" u="none" strike="noStrike" kern="0" cap="none" spc="0" normalizeH="0" baseline="0" noProof="0" dirty="0">
                <a:ln>
                  <a:noFill/>
                </a:ln>
                <a:solidFill>
                  <a:prstClr val="black">
                    <a:lumMod val="75000"/>
                    <a:lumOff val="25000"/>
                  </a:prstClr>
                </a:solidFill>
                <a:effectLst/>
                <a:uLnTx/>
                <a:uFillTx/>
                <a:latin typeface="Arial" pitchFamily="34" charset="0"/>
                <a:ea typeface="+mn-ea"/>
                <a:cs typeface="Arial" pitchFamily="34" charset="0"/>
              </a:rPr>
              <a:t>MW=456.43]</a:t>
            </a:r>
          </a:p>
        </p:txBody>
      </p:sp>
    </p:spTree>
    <p:extLst>
      <p:ext uri="{BB962C8B-B14F-4D97-AF65-F5344CB8AC3E}">
        <p14:creationId xmlns:p14="http://schemas.microsoft.com/office/powerpoint/2010/main" val="1489658573"/>
      </p:ext>
    </p:extLst>
  </p:cSld>
  <p:clrMapOvr>
    <a:masterClrMapping/>
  </p:clrMapOvr>
</p:sld>
</file>

<file path=ppt/theme/theme1.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134</TotalTime>
  <Words>255</Words>
  <Application>Microsoft Office PowerPoint</Application>
  <PresentationFormat>On-screen Show (4:3)</PresentationFormat>
  <Paragraphs>43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Tahoma</vt:lpstr>
      <vt:lpstr>Times New Roman</vt:lpstr>
      <vt:lpstr>1_Tema di Office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Glucosamine and its salts</dc:title>
  <dc:creator>Lisa Buttle</dc:creator>
  <cp:lastModifiedBy>Lisa Buttle</cp:lastModifiedBy>
  <cp:revision>7</cp:revision>
  <dcterms:created xsi:type="dcterms:W3CDTF">2017-08-07T15:42:06Z</dcterms:created>
  <dcterms:modified xsi:type="dcterms:W3CDTF">2017-10-09T13:57:40Z</dcterms:modified>
</cp:coreProperties>
</file>