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4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6" y="108"/>
      </p:cViewPr>
      <p:guideLst>
        <p:guide orient="horz" pos="2160"/>
        <p:guide pos="24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F863E-603C-4F44-9B92-64A9EFB44CC0}" type="datetimeFigureOut">
              <a:rPr lang="en-GB" smtClean="0"/>
              <a:t>09/10/2017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2768D-4269-41BD-9E0F-6A0CEA50A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162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1124744"/>
            <a:ext cx="7772400" cy="14700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Relation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/>
              <a:t>Author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275856" y="6381328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0" y="1124744"/>
            <a:ext cx="9144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-36512" y="2636912"/>
            <a:ext cx="9180512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7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67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0118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8900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4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86652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Chapter title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275856" y="6381328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0" y="2132856"/>
            <a:ext cx="9144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0" y="2996952"/>
            <a:ext cx="9144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6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0" y="186209"/>
            <a:ext cx="9144000" cy="86652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275856" y="6381328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Title 22"/>
          <p:cNvSpPr txBox="1">
            <a:spLocks/>
          </p:cNvSpPr>
          <p:nvPr userDrawn="1"/>
        </p:nvSpPr>
        <p:spPr>
          <a:xfrm>
            <a:off x="323528" y="188640"/>
            <a:ext cx="8496944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667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86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097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537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87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891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846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4B44-14DA-4674-A865-D15B9EA3E12A}" type="datetimeFigureOut">
              <a:rPr lang="it-IT" smtClean="0"/>
              <a:pPr/>
              <a:t>09/10/2017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FCF97-2CEE-42E5-822A-6A33FA5F114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75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e/eb/Chondroitin_Sulfate_Structure_NTP.png">
            <a:extLst>
              <a:ext uri="{FF2B5EF4-FFF2-40B4-BE49-F238E27FC236}">
                <a16:creationId xmlns:a16="http://schemas.microsoft.com/office/drawing/2014/main" id="{4F1D414A-1FE2-4E90-8F52-852CA758F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09" y="1107182"/>
            <a:ext cx="8344617" cy="360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CBCD52F-1790-44AB-BE44-A017974D55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00630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Glucosamine and its salts</dc:title>
  <dc:creator>Lisa Buttle</dc:creator>
  <cp:lastModifiedBy>Lisa Buttle</cp:lastModifiedBy>
  <cp:revision>7</cp:revision>
  <dcterms:created xsi:type="dcterms:W3CDTF">2017-08-07T15:42:06Z</dcterms:created>
  <dcterms:modified xsi:type="dcterms:W3CDTF">2017-10-09T13:58:11Z</dcterms:modified>
</cp:coreProperties>
</file>