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5448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37" y="-163"/>
      </p:cViewPr>
      <p:guideLst>
        <p:guide orient="horz" pos="244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2414484"/>
            <a:ext cx="13213080" cy="16660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1720" y="4404360"/>
            <a:ext cx="1088136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269980" y="311258"/>
            <a:ext cx="3497580" cy="66317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7240" y="311258"/>
            <a:ext cx="10233660" cy="66317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933" y="4994489"/>
            <a:ext cx="13213080" cy="154368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7933" y="3294275"/>
            <a:ext cx="13213080" cy="17002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" y="1813562"/>
            <a:ext cx="6865620" cy="512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01940" y="1813562"/>
            <a:ext cx="6865620" cy="512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1" y="1739795"/>
            <a:ext cx="6868321" cy="725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1" y="2464858"/>
            <a:ext cx="6868321" cy="44781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96544" y="1739795"/>
            <a:ext cx="6871018" cy="725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96544" y="2464858"/>
            <a:ext cx="6871018" cy="44781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1" y="309457"/>
            <a:ext cx="5114133" cy="131699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7586" y="309459"/>
            <a:ext cx="8689975" cy="66335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1" y="1626449"/>
            <a:ext cx="5114133" cy="53165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6891" y="5440680"/>
            <a:ext cx="9326880" cy="64230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6891" y="694478"/>
            <a:ext cx="9326880" cy="46634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6891" y="6082983"/>
            <a:ext cx="9326880" cy="9121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311257"/>
            <a:ext cx="1399032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13562"/>
            <a:ext cx="1399032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" y="7203865"/>
            <a:ext cx="362712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1140" y="7203865"/>
            <a:ext cx="492252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40440" y="7203865"/>
            <a:ext cx="362712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microsoft.com/office/2007/relationships/hdphoto" Target="../media/hdphoto8.wdp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17" Type="http://schemas.openxmlformats.org/officeDocument/2006/relationships/image" Target="../media/image9.png"/><Relationship Id="rId2" Type="http://schemas.openxmlformats.org/officeDocument/2006/relationships/image" Target="../media/image1.png"/><Relationship Id="rId16" Type="http://schemas.microsoft.com/office/2007/relationships/hdphoto" Target="../media/hdphoto7.wdp"/><Relationship Id="rId20" Type="http://schemas.microsoft.com/office/2007/relationships/hdphoto" Target="../media/hdphoto9.wdp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microsoft.com/office/2007/relationships/hdphoto" Target="../media/hdphoto4.wdp"/><Relationship Id="rId19" Type="http://schemas.openxmlformats.org/officeDocument/2006/relationships/image" Target="../media/image10.png"/><Relationship Id="rId4" Type="http://schemas.openxmlformats.org/officeDocument/2006/relationships/image" Target="../media/image2.tiff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7" descr="C:\Users\Gilbert.j.rahme\Desktop\confocal microscopy\4222015_GJR.mdb\8873cornoil_20xZstack_Maximum intensity projection eGFP.t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986279"/>
            <a:ext cx="2665984" cy="266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8" descr="C:\Users\Gilbert.j.rahme\Desktop\confocal microscopy\4222015_GJR.mdb\8873cornoil_20xZstack_Maximum intensity projection hoechst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86279"/>
            <a:ext cx="2665984" cy="266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9" descr="C:\Users\Gilbert.j.rahme\Desktop\confocal microscopy\4222015_GJR.mdb\8873cornoil_20xZstack_Maximum intensity projection Merge.tif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8780" y="986279"/>
            <a:ext cx="2665984" cy="266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10" descr="C:\Users\Gilbert.j.rahme\Desktop\confocal microscopy\4222015_GJR.mdb\8873cornoil_20xZstack_Maximum intensity projection tomato eGFP.tif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7248" y="986279"/>
            <a:ext cx="2665984" cy="266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11" descr="C:\Users\Gilbert.j.rahme\Desktop\confocal microscopy\4222015_GJR.mdb\8873cornoil_20xZstack_Maximum intensity projection tomato.tif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986279"/>
            <a:ext cx="2665984" cy="266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2001299" y="612185"/>
            <a:ext cx="94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Hoechst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954544" y="621710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92D050"/>
                </a:solidFill>
              </a:rPr>
              <a:t>eGFP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838261" y="62171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RFP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417366" y="605892"/>
            <a:ext cx="1125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92D050"/>
                </a:solidFill>
              </a:rPr>
              <a:t>eGFP</a:t>
            </a:r>
            <a:r>
              <a:rPr lang="en-US" b="1" dirty="0" smtClean="0"/>
              <a:t>/</a:t>
            </a:r>
            <a:r>
              <a:rPr lang="en-US" b="1" dirty="0" smtClean="0">
                <a:solidFill>
                  <a:srgbClr val="FF0000"/>
                </a:solidFill>
              </a:rPr>
              <a:t>RFP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3378149" y="605892"/>
            <a:ext cx="886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MERGE</a:t>
            </a:r>
            <a:endParaRPr lang="en-US" b="1" dirty="0"/>
          </a:p>
        </p:txBody>
      </p:sp>
      <p:sp>
        <p:nvSpPr>
          <p:cNvPr id="64" name="TextBox 63"/>
          <p:cNvSpPr txBox="1"/>
          <p:nvPr/>
        </p:nvSpPr>
        <p:spPr>
          <a:xfrm rot="16200000">
            <a:off x="275134" y="2095636"/>
            <a:ext cx="12586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 smtClean="0"/>
              <a:t>Corn Oil</a:t>
            </a:r>
            <a:endParaRPr lang="en-US" sz="2500" b="1" dirty="0"/>
          </a:p>
        </p:txBody>
      </p:sp>
      <p:pic>
        <p:nvPicPr>
          <p:cNvPr id="65" name="Picture 2" descr="C:\Users\Gilbert.j.rahme\Desktop\confocal microscopy\4222015_GJR.mdb\8870tamox_20xZstack_Maximum intensity projection eGFP.tif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646" y="3961102"/>
            <a:ext cx="2665984" cy="266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3" descr="C:\Users\Gilbert.j.rahme\Desktop\confocal microscopy\4222015_GJR.mdb\8870tamox_20xZstack_Maximum intensity projection Hoechst.tif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961102"/>
            <a:ext cx="2665984" cy="266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C:\Users\Gilbert.j.rahme\Desktop\confocal microscopy\4222015_GJR.mdb\8870tamox_20xZstack_Maximum intensity projection Merge.tif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8158" y="3961102"/>
            <a:ext cx="2665984" cy="266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5" descr="C:\Users\Gilbert.j.rahme\Desktop\confocal microscopy\4222015_GJR.mdb\8870tamox_20xZstack_Maximum intensity projection Tomato eGFP.tif"/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6330" y="3961102"/>
            <a:ext cx="2665984" cy="266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6" descr="C:\Users\Gilbert.j.rahme\Desktop\confocal microscopy\4222015_GJR.mdb\8870tamox_20xZstack_Maximum intensity projection Tomato.tif"/>
          <p:cNvPicPr>
            <a:picLocks noChangeAspect="1" noChangeArrowheads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571" y="3961102"/>
            <a:ext cx="2665984" cy="266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TextBox 69"/>
          <p:cNvSpPr txBox="1"/>
          <p:nvPr/>
        </p:nvSpPr>
        <p:spPr>
          <a:xfrm rot="16200000">
            <a:off x="112841" y="5051421"/>
            <a:ext cx="156062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 smtClean="0"/>
              <a:t>Tamoxifen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2514744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8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Gilbert Rahme</dc:creator>
  <cp:lastModifiedBy>Gilbert Rahme</cp:lastModifiedBy>
  <cp:revision>3</cp:revision>
  <dcterms:created xsi:type="dcterms:W3CDTF">2006-08-16T00:00:00Z</dcterms:created>
  <dcterms:modified xsi:type="dcterms:W3CDTF">2017-03-05T19:33:57Z</dcterms:modified>
</cp:coreProperties>
</file>