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61" r:id="rId5"/>
    <p:sldId id="260" r:id="rId6"/>
    <p:sldId id="263" r:id="rId7"/>
    <p:sldId id="262" r:id="rId8"/>
    <p:sldId id="259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2" userDrawn="1">
          <p15:clr>
            <a:srgbClr val="A4A3A4"/>
          </p15:clr>
        </p15:guide>
        <p15:guide id="2" pos="3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813"/>
  </p:normalViewPr>
  <p:slideViewPr>
    <p:cSldViewPr snapToGrid="0" snapToObjects="1" showGuides="1">
      <p:cViewPr>
        <p:scale>
          <a:sx n="100" d="100"/>
          <a:sy n="100" d="100"/>
        </p:scale>
        <p:origin x="2896" y="104"/>
      </p:cViewPr>
      <p:guideLst>
        <p:guide orient="horz" pos="342"/>
        <p:guide pos="3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455EE-82CF-1740-83E1-533B6C95F539}" type="datetimeFigureOut">
              <a:rPr lang="en-US" smtClean="0"/>
              <a:t>12/20/17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233B0-3FF8-AD46-BFA2-3FAD9A4E07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27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8298" y="269875"/>
            <a:ext cx="1970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 </a:t>
            </a:r>
            <a:r>
              <a:rPr lang="en-US" dirty="0" smtClean="0"/>
              <a:t>AP2/ERF </a:t>
            </a:r>
            <a:r>
              <a:rPr lang="en-US" dirty="0" smtClean="0"/>
              <a:t>Family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8" r="26873"/>
          <a:stretch/>
        </p:blipFill>
        <p:spPr>
          <a:xfrm>
            <a:off x="368297" y="269874"/>
            <a:ext cx="6211611" cy="622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41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07" t="7744"/>
          <a:stretch/>
        </p:blipFill>
        <p:spPr>
          <a:xfrm>
            <a:off x="447675" y="947357"/>
            <a:ext cx="6019800" cy="65662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7294" y="271463"/>
            <a:ext cx="264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(B) </a:t>
            </a:r>
            <a:r>
              <a:rPr lang="en-US" smtClean="0"/>
              <a:t>Exo70 </a:t>
            </a:r>
            <a:r>
              <a:rPr lang="en-US" dirty="0" smtClean="0"/>
              <a:t>Family</a:t>
            </a:r>
          </a:p>
        </p:txBody>
      </p:sp>
    </p:spTree>
    <p:extLst>
      <p:ext uri="{BB962C8B-B14F-4D97-AF65-F5344CB8AC3E}">
        <p14:creationId xmlns:p14="http://schemas.microsoft.com/office/powerpoint/2010/main" val="150895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121" y="277816"/>
            <a:ext cx="1669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(C) GRAS </a:t>
            </a:r>
            <a:r>
              <a:rPr lang="en-US" dirty="0"/>
              <a:t>F</a:t>
            </a:r>
            <a:r>
              <a:rPr lang="en-US" dirty="0" smtClean="0"/>
              <a:t>amily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0" t="5012"/>
          <a:stretch/>
        </p:blipFill>
        <p:spPr>
          <a:xfrm>
            <a:off x="228600" y="965200"/>
            <a:ext cx="6469770" cy="5905500"/>
          </a:xfrm>
          <a:prstGeom prst="rect">
            <a:avLst/>
          </a:prstGeom>
        </p:spPr>
      </p:pic>
      <p:sp>
        <p:nvSpPr>
          <p:cNvPr id="7" name="Right Brace 6"/>
          <p:cNvSpPr/>
          <p:nvPr/>
        </p:nvSpPr>
        <p:spPr>
          <a:xfrm rot="4557221">
            <a:off x="3881812" y="6221795"/>
            <a:ext cx="489613" cy="159172"/>
          </a:xfrm>
          <a:prstGeom prst="rightBrac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96125" y="6558184"/>
            <a:ext cx="25907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solidFill>
                  <a:srgbClr val="FF0000"/>
                </a:solidFill>
              </a:rPr>
              <a:t>TRIAE </a:t>
            </a:r>
            <a:r>
              <a:rPr lang="it-IT" sz="1000" dirty="0">
                <a:solidFill>
                  <a:srgbClr val="FF0000"/>
                </a:solidFill>
              </a:rPr>
              <a:t>CS42 5AL TGACv1 374337 </a:t>
            </a:r>
            <a:r>
              <a:rPr lang="it-IT" sz="1000" dirty="0" smtClean="0">
                <a:solidFill>
                  <a:srgbClr val="FF0000"/>
                </a:solidFill>
              </a:rPr>
              <a:t>AA1197110.1</a:t>
            </a:r>
          </a:p>
          <a:p>
            <a:r>
              <a:rPr lang="it-IT" sz="1000" dirty="0">
                <a:solidFill>
                  <a:srgbClr val="FF0000"/>
                </a:solidFill>
              </a:rPr>
              <a:t>TRIAE CS42 5BL TGACv1 404628 AA1306700.2</a:t>
            </a:r>
            <a:endParaRPr lang="it-IT" sz="1000" dirty="0" smtClean="0">
              <a:solidFill>
                <a:srgbClr val="FF0000"/>
              </a:solidFill>
            </a:endParaRPr>
          </a:p>
          <a:p>
            <a:r>
              <a:rPr lang="hr-HR" sz="1000" dirty="0">
                <a:solidFill>
                  <a:srgbClr val="FF0000"/>
                </a:solidFill>
              </a:rPr>
              <a:t>TRIAE CS42 5BL TGACv1 407442 </a:t>
            </a:r>
            <a:r>
              <a:rPr lang="hr-HR" sz="1000" dirty="0" smtClean="0">
                <a:solidFill>
                  <a:srgbClr val="FF0000"/>
                </a:solidFill>
              </a:rPr>
              <a:t>AA1356960.1</a:t>
            </a:r>
          </a:p>
          <a:p>
            <a:r>
              <a:rPr lang="de-DE" sz="1000" dirty="0">
                <a:solidFill>
                  <a:srgbClr val="FF0000"/>
                </a:solidFill>
              </a:rPr>
              <a:t>TRIAE CS42 5DL TGACv1 436351 AA1460220.1</a:t>
            </a:r>
            <a:endParaRPr lang="it-IT" sz="1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050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00" t="27072"/>
          <a:stretch/>
        </p:blipFill>
        <p:spPr>
          <a:xfrm>
            <a:off x="1179453" y="785307"/>
            <a:ext cx="5199915" cy="5014977"/>
          </a:xfrm>
          <a:prstGeom prst="rect">
            <a:avLst/>
          </a:prstGeom>
        </p:spPr>
      </p:pic>
      <p:sp>
        <p:nvSpPr>
          <p:cNvPr id="6" name="Right Brace 5"/>
          <p:cNvSpPr/>
          <p:nvPr/>
        </p:nvSpPr>
        <p:spPr>
          <a:xfrm rot="10800000">
            <a:off x="2115207" y="3554803"/>
            <a:ext cx="167641" cy="302653"/>
          </a:xfrm>
          <a:prstGeom prst="rightBrace">
            <a:avLst>
              <a:gd name="adj1" fmla="val 8333"/>
              <a:gd name="adj2" fmla="val 48456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4026" y="3399225"/>
            <a:ext cx="29415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b="1" dirty="0">
                <a:solidFill>
                  <a:srgbClr val="FF0000"/>
                </a:solidFill>
              </a:rPr>
              <a:t>TRIAE CS42 4AL TGACv1 288220 </a:t>
            </a:r>
            <a:r>
              <a:rPr lang="en-US" sz="700" b="1" dirty="0" smtClean="0">
                <a:solidFill>
                  <a:srgbClr val="FF0000"/>
                </a:solidFill>
              </a:rPr>
              <a:t>AA0941010.1</a:t>
            </a:r>
          </a:p>
          <a:p>
            <a:r>
              <a:rPr lang="it-IT" sz="700" b="1" dirty="0">
                <a:solidFill>
                  <a:srgbClr val="FF0000"/>
                </a:solidFill>
              </a:rPr>
              <a:t>TRIAE CS42 7DS TGACv1 621384 </a:t>
            </a:r>
            <a:r>
              <a:rPr lang="it-IT" sz="700" b="1" dirty="0" smtClean="0">
                <a:solidFill>
                  <a:srgbClr val="FF0000"/>
                </a:solidFill>
              </a:rPr>
              <a:t>AA2013690.1</a:t>
            </a:r>
          </a:p>
          <a:p>
            <a:r>
              <a:rPr lang="it-IT" sz="700" b="1" dirty="0">
                <a:solidFill>
                  <a:srgbClr val="FF0000"/>
                </a:solidFill>
              </a:rPr>
              <a:t>TRIAE CS42 7AS TGACv1 569338 AA1813910.1</a:t>
            </a:r>
            <a:endParaRPr lang="it-IT" sz="700" b="1" dirty="0" smtClean="0">
              <a:solidFill>
                <a:srgbClr val="FF0000"/>
              </a:solidFill>
            </a:endParaRPr>
          </a:p>
          <a:p>
            <a:r>
              <a:rPr lang="hr-HR" sz="700" b="1" dirty="0">
                <a:solidFill>
                  <a:srgbClr val="FF0000"/>
                </a:solidFill>
              </a:rPr>
              <a:t>TRIAE CS42 7AS TGACv1 570749 </a:t>
            </a:r>
            <a:r>
              <a:rPr lang="hr-HR" sz="700" b="1" dirty="0" smtClean="0">
                <a:solidFill>
                  <a:srgbClr val="FF0000"/>
                </a:solidFill>
              </a:rPr>
              <a:t>AA1840470.1</a:t>
            </a:r>
          </a:p>
          <a:p>
            <a:r>
              <a:rPr lang="cs-CZ" sz="700" b="1" dirty="0">
                <a:solidFill>
                  <a:srgbClr val="FF0000"/>
                </a:solidFill>
              </a:rPr>
              <a:t>TRIAE CS42 7AS TGACv1 570111 AA1830630.1</a:t>
            </a:r>
            <a:endParaRPr lang="en-US" sz="700" b="1" dirty="0" smtClean="0">
              <a:solidFill>
                <a:srgbClr val="FF0000"/>
              </a:solidFill>
            </a:endParaRPr>
          </a:p>
          <a:p>
            <a:endParaRPr lang="en-US" sz="7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9099" y="271462"/>
            <a:ext cx="1915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</a:t>
            </a:r>
            <a:r>
              <a:rPr lang="en-US" smtClean="0"/>
              <a:t>D)</a:t>
            </a:r>
            <a:r>
              <a:rPr lang="en-US" dirty="0"/>
              <a:t> </a:t>
            </a:r>
            <a:r>
              <a:rPr lang="en-US" smtClean="0"/>
              <a:t>Kelch_1 </a:t>
            </a:r>
            <a:r>
              <a:rPr lang="en-US" dirty="0" smtClean="0"/>
              <a:t>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808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0981" y="271462"/>
            <a:ext cx="2330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</a:t>
            </a:r>
            <a:r>
              <a:rPr lang="en-US" smtClean="0"/>
              <a:t>E) NPR1_like_C </a:t>
            </a:r>
            <a:r>
              <a:rPr lang="en-US" dirty="0" smtClean="0"/>
              <a:t>Family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2"/>
          <a:stretch/>
        </p:blipFill>
        <p:spPr>
          <a:xfrm>
            <a:off x="144099" y="1275724"/>
            <a:ext cx="6569801" cy="535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069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7393" y="271462"/>
            <a:ext cx="185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(F) </a:t>
            </a:r>
            <a:r>
              <a:rPr lang="en-US" dirty="0" err="1" smtClean="0"/>
              <a:t>Pkinase</a:t>
            </a:r>
            <a:r>
              <a:rPr lang="en-US" dirty="0" smtClean="0"/>
              <a:t> </a:t>
            </a:r>
            <a:r>
              <a:rPr lang="en-US" dirty="0" smtClean="0"/>
              <a:t>Family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5" t="15462"/>
          <a:stretch/>
        </p:blipFill>
        <p:spPr>
          <a:xfrm>
            <a:off x="218761" y="1434821"/>
            <a:ext cx="6190965" cy="59335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4416" y="1260844"/>
            <a:ext cx="28055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TRIAE_CS42_4DS_TGACv1_361039_AA1159500.1 </a:t>
            </a:r>
          </a:p>
        </p:txBody>
      </p:sp>
      <p:sp>
        <p:nvSpPr>
          <p:cNvPr id="5" name="Rectangle 4"/>
          <p:cNvSpPr/>
          <p:nvPr/>
        </p:nvSpPr>
        <p:spPr>
          <a:xfrm>
            <a:off x="3572015" y="7446647"/>
            <a:ext cx="28377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TRIAE_CS42_5BL_TGACv1_406965_AA1351910.1</a:t>
            </a:r>
          </a:p>
          <a:p>
            <a:r>
              <a:rPr lang="en-US" sz="1000" dirty="0">
                <a:solidFill>
                  <a:srgbClr val="FF0000"/>
                </a:solidFill>
              </a:rPr>
              <a:t>TRIAE_CS42_5AL_TGACv1_374454_AA1200530.1 </a:t>
            </a:r>
          </a:p>
        </p:txBody>
      </p:sp>
      <p:sp>
        <p:nvSpPr>
          <p:cNvPr id="6" name="Rectangle 5"/>
          <p:cNvSpPr/>
          <p:nvPr/>
        </p:nvSpPr>
        <p:spPr>
          <a:xfrm>
            <a:off x="438233" y="7436014"/>
            <a:ext cx="29744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smtClean="0">
                <a:solidFill>
                  <a:srgbClr val="FF0000"/>
                </a:solidFill>
              </a:rPr>
              <a:t>TRIAE_CS42_6BS_TGACv1_513382_AA1639520.1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TRIAE_CS42_U_TGACv1_644387_AA2139180.1</a:t>
            </a:r>
            <a:r>
              <a:rPr lang="en-US" sz="1000" dirty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7" name="Rectangle 6"/>
          <p:cNvSpPr/>
          <p:nvPr/>
        </p:nvSpPr>
        <p:spPr>
          <a:xfrm>
            <a:off x="3540706" y="1260843"/>
            <a:ext cx="29581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TRIAE_CS42_4AL_TGACv1_289395_AA0970060.2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688958" y="1476263"/>
            <a:ext cx="62588" cy="522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785887" y="5401340"/>
            <a:ext cx="902532" cy="20946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677873" y="3487479"/>
            <a:ext cx="97764" cy="39591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68359" y="1465359"/>
            <a:ext cx="64748" cy="16287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793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3563744" y="6340707"/>
            <a:ext cx="0" cy="323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350119" y="6723975"/>
            <a:ext cx="28240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TRIAE CS42 7DS TGACv1 621384 AA2013640.1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6" t="15996"/>
          <a:stretch/>
        </p:blipFill>
        <p:spPr>
          <a:xfrm>
            <a:off x="373564" y="673100"/>
            <a:ext cx="5912935" cy="56077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4187" y="269875"/>
            <a:ext cx="229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(G) </a:t>
            </a:r>
            <a:r>
              <a:rPr lang="en-US" dirty="0" err="1" smtClean="0"/>
              <a:t>Pkinase_Tyr</a:t>
            </a:r>
            <a:r>
              <a:rPr lang="en-US" dirty="0" smtClean="0"/>
              <a:t> </a:t>
            </a:r>
            <a:r>
              <a:rPr lang="en-US" dirty="0" smtClean="0"/>
              <a:t>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444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09" t="14231"/>
          <a:stretch/>
        </p:blipFill>
        <p:spPr>
          <a:xfrm>
            <a:off x="198911" y="920030"/>
            <a:ext cx="6460177" cy="60625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208" y="271462"/>
            <a:ext cx="1743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(H) WRKY </a:t>
            </a:r>
            <a:r>
              <a:rPr lang="en-US" dirty="0"/>
              <a:t>F</a:t>
            </a:r>
            <a:r>
              <a:rPr lang="en-US" dirty="0" smtClean="0"/>
              <a:t>amily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1583" y="979403"/>
            <a:ext cx="26003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000" dirty="0">
                <a:solidFill>
                  <a:srgbClr val="FF0000"/>
                </a:solidFill>
              </a:rPr>
              <a:t>TRIAE CS42 5AL TGACv1 374266 </a:t>
            </a:r>
            <a:r>
              <a:rPr lang="hr-HR" sz="1000" dirty="0" smtClean="0">
                <a:solidFill>
                  <a:srgbClr val="FF0000"/>
                </a:solidFill>
              </a:rPr>
              <a:t>AA1195550.1</a:t>
            </a:r>
          </a:p>
          <a:p>
            <a:r>
              <a:rPr lang="cs-CZ" sz="1000" dirty="0">
                <a:solidFill>
                  <a:srgbClr val="FF0000"/>
                </a:solidFill>
              </a:rPr>
              <a:t>TRIAE CS42 3DS TGACv1 272269 </a:t>
            </a:r>
            <a:r>
              <a:rPr lang="cs-CZ" sz="1000" dirty="0" smtClean="0">
                <a:solidFill>
                  <a:srgbClr val="FF0000"/>
                </a:solidFill>
              </a:rPr>
              <a:t>AA0918140.1</a:t>
            </a:r>
          </a:p>
          <a:p>
            <a:r>
              <a:rPr lang="hr-HR" sz="1000" dirty="0">
                <a:solidFill>
                  <a:srgbClr val="FF0000"/>
                </a:solidFill>
              </a:rPr>
              <a:t>TRIAE CS42 5DL TGACv1 434466 AA1436530.1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7" name="Right Brace 6"/>
          <p:cNvSpPr/>
          <p:nvPr/>
        </p:nvSpPr>
        <p:spPr>
          <a:xfrm rot="13955338">
            <a:off x="1456973" y="1672068"/>
            <a:ext cx="489613" cy="284266"/>
          </a:xfrm>
          <a:prstGeom prst="rightBrac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06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538</TotalTime>
  <Words>124</Words>
  <Application>Microsoft Macintosh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Bailey (EI)</dc:creator>
  <cp:lastModifiedBy>Paul Bailey (EI)</cp:lastModifiedBy>
  <cp:revision>28</cp:revision>
  <cp:lastPrinted>2017-06-26T14:10:19Z</cp:lastPrinted>
  <dcterms:created xsi:type="dcterms:W3CDTF">2017-06-12T13:22:17Z</dcterms:created>
  <dcterms:modified xsi:type="dcterms:W3CDTF">2017-12-20T20:13:38Z</dcterms:modified>
</cp:coreProperties>
</file>