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36">
          <p15:clr>
            <a:srgbClr val="A4A3A4"/>
          </p15:clr>
        </p15:guide>
        <p15:guide id="4" pos="1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44" autoAdjust="0"/>
    <p:restoredTop sz="81929" autoAdjust="0"/>
  </p:normalViewPr>
  <p:slideViewPr>
    <p:cSldViewPr showGuides="1">
      <p:cViewPr varScale="1">
        <p:scale>
          <a:sx n="89" d="100"/>
          <a:sy n="89" d="100"/>
        </p:scale>
        <p:origin x="2184" y="84"/>
      </p:cViewPr>
      <p:guideLst>
        <p:guide orient="horz" pos="2160"/>
        <p:guide pos="2880"/>
        <p:guide orient="horz" pos="436"/>
        <p:guide pos="1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1EF85-93CC-4B7B-93CB-26E521C6AACC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51EFB-F7CF-4C76-8AD9-B412F9DF65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0948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950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498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229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38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8585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89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477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2148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8991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45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755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35D8E-9873-46A6-A14A-BF1DE7118D0F}" type="datetimeFigureOut">
              <a:rPr lang="es-ES" smtClean="0"/>
              <a:t>06/02/2018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65110-5B07-4EC1-8003-72935951E0B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93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346857"/>
              </p:ext>
            </p:extLst>
          </p:nvPr>
        </p:nvGraphicFramePr>
        <p:xfrm>
          <a:off x="395288" y="709613"/>
          <a:ext cx="4198937" cy="292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8" name="Prism 6" r:id="rId3" imgW="4198822" imgH="2927332" progId="Prism6.Document">
                  <p:embed/>
                </p:oleObj>
              </mc:Choice>
              <mc:Fallback>
                <p:oleObj name="Prism 6" r:id="rId3" imgW="4198822" imgH="292733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288" y="709613"/>
                        <a:ext cx="4198937" cy="292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716695"/>
              </p:ext>
            </p:extLst>
          </p:nvPr>
        </p:nvGraphicFramePr>
        <p:xfrm>
          <a:off x="4644008" y="716657"/>
          <a:ext cx="4198937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9" name="Prism 6" r:id="rId5" imgW="4198822" imgH="3000443" progId="Prism6.Document">
                  <p:embed/>
                </p:oleObj>
              </mc:Choice>
              <mc:Fallback>
                <p:oleObj name="Prism 6" r:id="rId5" imgW="4198822" imgH="300044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44008" y="716657"/>
                        <a:ext cx="4198937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5293148"/>
              </p:ext>
            </p:extLst>
          </p:nvPr>
        </p:nvGraphicFramePr>
        <p:xfrm>
          <a:off x="393489" y="3656559"/>
          <a:ext cx="4198937" cy="290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0" name="Prism 6" r:id="rId7" imgW="4198822" imgH="2908964" progId="Prism6.Document">
                  <p:embed/>
                </p:oleObj>
              </mc:Choice>
              <mc:Fallback>
                <p:oleObj name="Prism 6" r:id="rId7" imgW="4198822" imgH="2908964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3489" y="3656559"/>
                        <a:ext cx="4198937" cy="290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1548178"/>
              </p:ext>
            </p:extLst>
          </p:nvPr>
        </p:nvGraphicFramePr>
        <p:xfrm>
          <a:off x="4621535" y="3693071"/>
          <a:ext cx="4198937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1" name="Prism 6" r:id="rId9" imgW="4198822" imgH="3000443" progId="Prism6.Document">
                  <p:embed/>
                </p:oleObj>
              </mc:Choice>
              <mc:Fallback>
                <p:oleObj name="Prism 6" r:id="rId9" imgW="4198822" imgH="300044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21535" y="3693071"/>
                        <a:ext cx="4198937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03193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5368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Tema de Office</vt:lpstr>
      <vt:lpstr>GraphPad Prism 6 Project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Gema Lorenzo</dc:creator>
  <cp:lastModifiedBy>Alejandro Brun Torres</cp:lastModifiedBy>
  <cp:revision>202</cp:revision>
  <dcterms:created xsi:type="dcterms:W3CDTF">2016-10-03T10:36:36Z</dcterms:created>
  <dcterms:modified xsi:type="dcterms:W3CDTF">2018-02-06T09:27:42Z</dcterms:modified>
</cp:coreProperties>
</file>