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4660"/>
  </p:normalViewPr>
  <p:slideViewPr>
    <p:cSldViewPr snapToGrid="0">
      <p:cViewPr varScale="1">
        <p:scale>
          <a:sx n="82" d="100"/>
          <a:sy n="82" d="100"/>
        </p:scale>
        <p:origin x="-90" y="-53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D6A07B-3C55-4555-9DF9-23298A740E08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6C17D6-0793-4B82-BF53-1843ED0F7E5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4286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20272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52188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58856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945902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00498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72017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115607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226170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86760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880988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101968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8D28D-C633-4F20-B18F-DCF4435470E5}" type="datetimeFigureOut">
              <a:rPr lang="zh-CN" altLang="en-US" smtClean="0"/>
              <a:pPr/>
              <a:t>2017/12/28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E6F53F-6369-4043-98B3-A4173466692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5164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41195" y="443047"/>
            <a:ext cx="2811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Figure </a:t>
            </a:r>
            <a:r>
              <a:rPr lang="en-US" altLang="zh-CN" dirty="0" smtClean="0"/>
              <a:t>S1 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466363" y="1180518"/>
            <a:ext cx="6448908" cy="3835082"/>
            <a:chOff x="183173" y="1208545"/>
            <a:chExt cx="6448908" cy="3835082"/>
          </a:xfrm>
        </p:grpSpPr>
        <p:pic>
          <p:nvPicPr>
            <p:cNvPr id="5" name="内容占位符 3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372" y="1208545"/>
              <a:ext cx="3006014" cy="2173419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3242968" y="1208547"/>
              <a:ext cx="3252422" cy="2155140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83173" y="3397999"/>
              <a:ext cx="6448908" cy="1645628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7792873" y="661411"/>
            <a:ext cx="28114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Figure S</a:t>
            </a:r>
            <a:r>
              <a:rPr lang="en-US" altLang="zh-CN" dirty="0" smtClean="0"/>
              <a:t>2 </a:t>
            </a:r>
            <a:endParaRPr lang="zh-CN" altLang="en-US" dirty="0"/>
          </a:p>
        </p:txBody>
      </p:sp>
      <p:graphicFrame>
        <p:nvGraphicFramePr>
          <p:cNvPr id="10" name="对象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368402477"/>
              </p:ext>
            </p:extLst>
          </p:nvPr>
        </p:nvGraphicFramePr>
        <p:xfrm>
          <a:off x="7697267" y="1444720"/>
          <a:ext cx="3455987" cy="3419475"/>
        </p:xfrm>
        <a:graphic>
          <a:graphicData uri="http://schemas.openxmlformats.org/presentationml/2006/ole">
            <p:oleObj spid="_x0000_s19488" name="Prism Project" r:id="rId6" imgW="3456000" imgH="3420000" progId="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13874331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7287</TotalTime>
  <Words>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主题</vt:lpstr>
      <vt:lpstr>Prism Project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sunny</dc:creator>
  <cp:lastModifiedBy>WDESALES</cp:lastModifiedBy>
  <cp:revision>131</cp:revision>
  <dcterms:created xsi:type="dcterms:W3CDTF">2017-07-31T08:28:27Z</dcterms:created>
  <dcterms:modified xsi:type="dcterms:W3CDTF">2017-12-28T02:53:41Z</dcterms:modified>
</cp:coreProperties>
</file>